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4.xml" ContentType="application/vnd.openxmlformats-officedocument.presentationml.slideLayout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5.xml" ContentType="application/vnd.openxmlformats-officedocument.presentationml.slideLayout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6.xml" ContentType="application/vnd.openxmlformats-officedocument.presentationml.slideLayout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7.xml" ContentType="application/vnd.openxmlformats-officedocument.presentationml.slideLayout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8.xml" ContentType="application/vnd.openxmlformats-officedocument.presentationml.slideLayout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slideLayouts/slideLayout9.xml" ContentType="application/vnd.openxmlformats-officedocument.presentationml.slideLayout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slideLayouts/slideLayout10.xml" ContentType="application/vnd.openxmlformats-officedocument.presentationml.slideLayout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slideLayouts/slideLayout11.xml" ContentType="application/vnd.openxmlformats-officedocument.presentationml.slideLayout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15.xml" ContentType="application/vnd.openxmlformats-officedocument.presentationml.slideLayout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slideLayouts/slideLayout16.xml" ContentType="application/vnd.openxmlformats-officedocument.presentationml.slideLayout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slideLayouts/slideLayout17.xml" ContentType="application/vnd.openxmlformats-officedocument.presentationml.slideLayout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18.xml" ContentType="application/vnd.openxmlformats-officedocument.presentationml.slideLayout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slideLayouts/slideLayout19.xml" ContentType="application/vnd.openxmlformats-officedocument.presentationml.slideLayout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slideLayouts/slideLayout20.xml" ContentType="application/vnd.openxmlformats-officedocument.presentationml.slideLayout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slideLayouts/slideLayout21.xml" ContentType="application/vnd.openxmlformats-officedocument.presentationml.slideLayout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slideLayouts/slideLayout22.xml" ContentType="application/vnd.openxmlformats-officedocument.presentationml.slideLayout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ags/tag113.xml" ContentType="application/vnd.openxmlformats-officedocument.presentationml.tag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gs/tag114.xml" ContentType="application/vnd.openxmlformats-officedocument.presentationml.tags+xml"/>
  <Override PartName="/ppt/slides/slide4.xml" ContentType="application/vnd.openxmlformats-officedocument.presentationml.slide+xml"/>
  <Override PartName="/ppt/tags/tag115.xml" ContentType="application/vnd.openxmlformats-officedocument.presentationml.tags+xml"/>
  <Override PartName="/ppt/slides/slide5.xml" ContentType="application/vnd.openxmlformats-officedocument.presentationml.slide+xml"/>
  <Override PartName="/ppt/tags/tag116.xml" ContentType="application/vnd.openxmlformats-officedocument.presentationml.tags+xml"/>
  <Override PartName="/ppt/slides/slide6.xml" ContentType="application/vnd.openxmlformats-officedocument.presentationml.slide+xml"/>
  <Override PartName="/ppt/tags/tag117.xml" ContentType="application/vnd.openxmlformats-officedocument.presentationml.tags+xml"/>
  <Override PartName="/ppt/slides/slide7.xml" ContentType="application/vnd.openxmlformats-officedocument.presentationml.slide+xml"/>
  <Override PartName="/ppt/tags/tag118.xml" ContentType="application/vnd.openxmlformats-officedocument.presentationml.tags+xml"/>
  <Override PartName="/ppt/slides/slide8.xml" ContentType="application/vnd.openxmlformats-officedocument.presentationml.slide+xml"/>
  <Override PartName="/ppt/tags/tag119.xml" ContentType="application/vnd.openxmlformats-officedocument.presentationml.tags+xml"/>
  <Override PartName="/ppt/slides/slide9.xml" ContentType="application/vnd.openxmlformats-officedocument.presentationml.slide+xml"/>
  <Override PartName="/ppt/tags/tag120.xml" ContentType="application/vnd.openxmlformats-officedocument.presentationml.tags+xml"/>
  <Override PartName="/ppt/slides/slide10.xml" ContentType="application/vnd.openxmlformats-officedocument.presentationml.slide+xml"/>
  <Override PartName="/ppt/tags/tag121.xml" ContentType="application/vnd.openxmlformats-officedocument.presentationml.tags+xml"/>
  <Override PartName="/ppt/slides/slide11.xml" ContentType="application/vnd.openxmlformats-officedocument.presentationml.slide+xml"/>
  <Override PartName="/ppt/tags/tag122.xml" ContentType="application/vnd.openxmlformats-officedocument.presentationml.tags+xml"/>
  <Override PartName="/ppt/slides/slide12.xml" ContentType="application/vnd.openxmlformats-officedocument.presentationml.slide+xml"/>
  <Override PartName="/ppt/tags/tag123.xml" ContentType="application/vnd.openxmlformats-officedocument.presentationml.tags+xml"/>
  <Override PartName="/ppt/slides/slide13.xml" ContentType="application/vnd.openxmlformats-officedocument.presentationml.slide+xml"/>
  <Override PartName="/ppt/tags/tag124.xml" ContentType="application/vnd.openxmlformats-officedocument.presentationml.tags+xml"/>
  <Override PartName="/ppt/slides/slide14.xml" ContentType="application/vnd.openxmlformats-officedocument.presentationml.slide+xml"/>
  <Override PartName="/ppt/tags/tag125.xml" ContentType="application/vnd.openxmlformats-officedocument.presentationml.tags+xml"/>
  <Override PartName="/ppt/slides/slide15.xml" ContentType="application/vnd.openxmlformats-officedocument.presentationml.slide+xml"/>
  <Override PartName="/ppt/tags/tag126.xml" ContentType="application/vnd.openxmlformats-officedocument.presentationml.tags+xml"/>
  <Override PartName="/ppt/slides/slide16.xml" ContentType="application/vnd.openxmlformats-officedocument.presentationml.slide+xml"/>
  <Override PartName="/ppt/tags/tag127.xml" ContentType="application/vnd.openxmlformats-officedocument.presentationml.tags+xml"/>
  <Override PartName="/ppt/slides/slide17.xml" ContentType="application/vnd.openxmlformats-officedocument.presentationml.slide+xml"/>
  <Override PartName="/ppt/tags/tag128.xml" ContentType="application/vnd.openxmlformats-officedocument.presentationml.tags+xml"/>
  <Override PartName="/ppt/slides/slide18.xml" ContentType="application/vnd.openxmlformats-officedocument.presentationml.slide+xml"/>
  <Override PartName="/ppt/tags/tag129.xml" ContentType="application/vnd.openxmlformats-officedocument.presentationml.tag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  <p:sldMasterId id="2147483649" r:id="rId2"/>
  </p:sldMasterIdLst>
  <p:notesMasterIdLst>
    <p:notesMasterId r:id="rId3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type="screen16x9" cy="6858000" cx="12192000"/>
  <p:notesSz cx="6858000" cy="9144000"/>
  <p:embeddedFontLst>
    <p:embeddedFont>
      <p:font typeface="微软雅黑" panose="020B0503020204020204" pitchFamily="34" charset="-122"/>
      <p:regular r:id="rId22"/>
    </p:embeddedFont>
    <p:embeddedFont>
      <p:font typeface="汉仪许静行楷W" panose="00020600040101010101" charset="-122"/>
      <p:regular r:id="rId23"/>
    </p:embeddedFont>
    <p:embeddedFont>
      <p:font typeface="汉仪程行简" panose="00020600040101010101" charset="-122"/>
      <p:regular r:id="rId24"/>
    </p:embeddedFont>
    <p:embeddedFont>
      <p:font typeface="黑体" panose="02010609060101010101" pitchFamily="49" charset="-122"/>
      <p:regular r:id="rId25"/>
    </p:embeddedFont>
  </p:embeddedFontLst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FFFFFF"/>
    <a:srgbClr val="BB0F13"/>
    <a:srgbClr val="DF1214"/>
    <a:srgbClr val="951E23"/>
    <a:srgbClr val="DCDCDC"/>
    <a:srgbClr val="F0F0F0"/>
    <a:srgbClr val="E6E6E6"/>
    <a:srgbClr val="C8C8C8"/>
    <a:srgbClr val="FAFAFA"/>
    <a:srgbClr val="BEBEB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0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</p:cSldViewPr>
  </p:notes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tableStyles" Target="tableStyle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8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tags" Target="../tags/tag39.xml"/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tags" Target="../tags/tag43.xml"/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tags" Target="../tags/tag58.xml"/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tags" Target="../tags/tag61.xml"/><Relationship Id="rId6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tags" Target="../tags/tag63.xml"/><Relationship Id="rId3" Type="http://schemas.openxmlformats.org/officeDocument/2006/relationships/tags" Target="../tags/tag64.xml"/><Relationship Id="rId4" Type="http://schemas.openxmlformats.org/officeDocument/2006/relationships/tags" Target="../tags/tag65.xml"/><Relationship Id="rId5" Type="http://schemas.openxmlformats.org/officeDocument/2006/relationships/tags" Target="../tags/tag66.xml"/><Relationship Id="rId6" Type="http://schemas.openxmlformats.org/officeDocument/2006/relationships/tags" Target="../tags/tag67.xml"/><Relationship Id="rId7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tags" Target="../tags/tag69.xml"/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tags" Target="../tags/tag72.xml"/><Relationship Id="rId6" Type="http://schemas.openxmlformats.org/officeDocument/2006/relationships/tags" Target="../tags/tag73.xml"/><Relationship Id="rId7" Type="http://schemas.openxmlformats.org/officeDocument/2006/relationships/tags" Target="../tags/tag74.xml"/><Relationship Id="rId8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tags" Target="../tags/tag77.xml"/><Relationship Id="rId3" Type="http://schemas.openxmlformats.org/officeDocument/2006/relationships/tags" Target="../tags/tag78.xml"/><Relationship Id="rId4" Type="http://schemas.openxmlformats.org/officeDocument/2006/relationships/tags" Target="../tags/tag79.xml"/><Relationship Id="rId5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tags" Target="../tags/tag81.xml"/><Relationship Id="rId3" Type="http://schemas.openxmlformats.org/officeDocument/2006/relationships/tags" Target="../tags/tag82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tags" Target="../tags/tag83.xml"/><Relationship Id="rId2" Type="http://schemas.openxmlformats.org/officeDocument/2006/relationships/tags" Target="../tags/tag84.xml"/><Relationship Id="rId3" Type="http://schemas.openxmlformats.org/officeDocument/2006/relationships/tags" Target="../tags/tag85.xml"/><Relationship Id="rId4" Type="http://schemas.openxmlformats.org/officeDocument/2006/relationships/tags" Target="../tags/tag86.xml"/><Relationship Id="rId5" Type="http://schemas.openxmlformats.org/officeDocument/2006/relationships/tags" Target="../tags/tag87.xml"/><Relationship Id="rId6" Type="http://schemas.openxmlformats.org/officeDocument/2006/relationships/tags" Target="../tags/tag88.xml"/><Relationship Id="rId7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tags" Target="../tags/tag89.xml"/><Relationship Id="rId2" Type="http://schemas.openxmlformats.org/officeDocument/2006/relationships/tags" Target="../tags/tag90.xml"/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tags" Target="../tags/tag93.xml"/><Relationship Id="rId6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tags" Target="../tags/tag94.xml"/><Relationship Id="rId2" Type="http://schemas.openxmlformats.org/officeDocument/2006/relationships/tags" Target="../tags/tag95.xml"/><Relationship Id="rId3" Type="http://schemas.openxmlformats.org/officeDocument/2006/relationships/tags" Target="../tags/tag96.xml"/><Relationship Id="rId4" Type="http://schemas.openxmlformats.org/officeDocument/2006/relationships/tags" Target="../tags/tag97.xml"/><Relationship Id="rId5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tags" Target="../tags/tag98.xml"/><Relationship Id="rId2" Type="http://schemas.openxmlformats.org/officeDocument/2006/relationships/tags" Target="../tags/tag99.xml"/><Relationship Id="rId3" Type="http://schemas.openxmlformats.org/officeDocument/2006/relationships/tags" Target="../tags/tag100.xml"/><Relationship Id="rId4" Type="http://schemas.openxmlformats.org/officeDocument/2006/relationships/tags" Target="../tags/tag101.xml"/><Relationship Id="rId5" Type="http://schemas.openxmlformats.org/officeDocument/2006/relationships/tags" Target="../tags/tag102.xml"/><Relationship Id="rId6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tags" Target="../tags/tag11.xml"/><Relationship Id="rId7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tags" Target="../tags/tag26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tags" Target="../tags/tag28.xml"/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tags" Target="../tags/tag32.xml"/><Relationship Id="rId7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bg>
      <p:bgPr>
        <a:solidFill>
          <a:srgbClr val="FFFFFF"/>
        </a:solidFill>
        <a:effectLst/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0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592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eaLnBrk="1" fontAlgn="auto" hangingPunct="1" indent="-228600" latinLnBrk="0" marL="228600">
              <a:lnSpc>
                <a:spcPct val="130000"/>
              </a:lnSpc>
              <a:buFont typeface="Arial" panose="020B0604020202020204" pitchFamily="34" charset="0"/>
              <a:buChar char="●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defTabSz="914400" eaLnBrk="1" fontAlgn="auto" hangingPunct="1" indent="-228600" latinLnBrk="0" marL="685800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algn="l" pos="1609725"/>
                <a:tab algn="l" pos="1609725"/>
                <a:tab algn="l" pos="1609725"/>
                <a:tab algn="l" pos="1609725"/>
              </a:tabLst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eaLnBrk="1" fontAlgn="auto" hangingPunct="1" indent="-228600" latinLnBrk="0" marL="1143000">
              <a:lnSpc>
                <a:spcPct val="120000"/>
              </a:lnSpc>
              <a:buFont typeface="Arial" panose="020B0604020202020204" pitchFamily="34" charset="0"/>
              <a:buChar char="●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eaLnBrk="1" fontAlgn="auto" hangingPunct="1" indent="-228600" latinLnBrk="0" marL="1600200">
              <a:lnSpc>
                <a:spcPct val="120000"/>
              </a:lnSpc>
              <a:buFont typeface="Wingdings" panose="05000000000000000000" charset="0"/>
              <a:buChar char="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eaLnBrk="1" fontAlgn="auto" hangingPunct="1" indent="-228600" latinLnBrk="0" marL="2057400">
              <a:lnSpc>
                <a:spcPct val="120000"/>
              </a:lnSpc>
              <a:buFont typeface="Arial" panose="020B0604020202020204" pitchFamily="34" charset="0"/>
              <a:buChar char="•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9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0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711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anchor="t" anchorCtr="0" bIns="46800" lIns="90000" rIns="90000" rtlCol="0" tIns="46800" vert="horz">
            <a:normAutofit/>
          </a:bodyPr>
          <a:lstStyle>
            <a:lvl1pPr algn="ctr" defTabSz="914400" eaLnBrk="1" fontAlgn="auto" hangingPunct="1" latinLnBrk="0" marL="0" marR="0" rtl="0">
              <a:lnSpc>
                <a:spcPct val="100000"/>
              </a:lnSpc>
              <a:buNone/>
              <a:defRPr altLang="en-US" baseline="0" b="1" cap="none" dirty="0" sz="6000" i="0" kern="1200" kumimoji="0" lang="zh-CN" noProof="1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048712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bIns="46800" lIns="90000" rIns="90000" tIns="46800">
            <a:normAutofit/>
          </a:bodyPr>
          <a:lstStyle>
            <a:lvl1pPr algn="ctr" indent="0" marL="0">
              <a:lnSpc>
                <a:spcPct val="110000"/>
              </a:lnSpc>
              <a:buNone/>
              <a:defRPr baseline="0" sz="2400" spc="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bg>
      <p:bgPr>
        <a:solidFill>
          <a:srgbClr val="FFFFFF"/>
        </a:solidFill>
        <a:effectLst/>
      </p:bgPr>
    </p:bg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solidFill>
          <a:srgbClr val="FFFFFF"/>
        </a:solidFill>
        <a:effectLst/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bg>
      <p:bgPr>
        <a:solidFill>
          <a:srgbClr val="FFFFFF"/>
        </a:solidFill>
        <a:effectLst/>
      </p:bgPr>
    </p:bg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anchor="b" anchorCtr="0" bIns="46800" lIns="90000" rIns="90000" tIns="46800">
            <a:normAutofit/>
          </a:bodyPr>
          <a:lstStyle>
            <a:lvl1pPr>
              <a:defRPr baseline="0" b="1" cap="none" sz="4400" i="0" kern="1200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682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bIns="46800" lIns="90000" rIns="90000" tIns="46800">
            <a:normAutofit/>
          </a:bodyPr>
          <a:lstStyle>
            <a:lvl1pPr eaLnBrk="1" fontAlgn="auto" hangingPunct="1" indent="0" latinLnBrk="0" marL="0">
              <a:lnSpc>
                <a:spcPct val="130000"/>
              </a:lnSpc>
              <a:buNone/>
              <a:defRPr altLang="en-US" baseline="0" b="0" cap="none" sz="18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dirty="0" lang="zh-CN"/>
              <a:t>单击此处编辑文本</a:t>
            </a:r>
            <a:endParaRPr altLang="en-US" dirty="0" lang="zh-CN"/>
          </a:p>
        </p:txBody>
      </p:sp>
      <p:sp>
        <p:nvSpPr>
          <p:cNvPr id="104868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868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bg>
      <p:bgPr>
        <a:solidFill>
          <a:srgbClr val="FFFFFF"/>
        </a:solid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anchor="ctr" anchorCtr="0" bIns="46800" lIns="90000" rIns="90000" rtlCol="0" tIns="46800" vert="horz">
            <a:norm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3600" i="0" kern="1200" kumimoji="0" lang="zh-CN" noProof="1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676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bIns="46800" lIns="90000" rIns="90000" rtlCol="0" tIns="46800" vert="horz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677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bIns="46800" lIns="90000" rIns="90000" tIns="46800">
            <a:normAutofit/>
          </a:bodyPr>
          <a:lstStyle>
            <a:lvl1pPr eaLnBrk="1" fontAlgn="auto" hangingPunct="1" indent="-228600" latinLnBrk="0" marL="2286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baseline="0" cap="none" sz="1600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914400" eaLnBrk="1" fontAlgn="auto" hangingPunct="1" indent="-228600" latinLnBrk="0" marL="685800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algn="l" pos="1609725"/>
                <a:tab algn="l" pos="1609725"/>
                <a:tab algn="l" pos="1609725"/>
                <a:tab algn="l" pos="1609725"/>
              </a:tabLst>
              <a:defRPr baseline="0" cap="none" sz="1600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hangingPunct="1" indent="-228600" latinLnBrk="0" marL="1143000">
              <a:lnSpc>
                <a:spcPct val="120000"/>
              </a:lnSpc>
              <a:buFont typeface="Arial" panose="020B0604020202020204" pitchFamily="34" charset="0"/>
              <a:buChar char="●"/>
              <a:defRPr baseline="0" cap="none" sz="1600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hangingPunct="1" indent="-228600" latinLnBrk="0" marL="1600200">
              <a:lnSpc>
                <a:spcPct val="120000"/>
              </a:lnSpc>
              <a:buFont typeface="Wingdings" panose="05000000000000000000" charset="0"/>
              <a:buChar char=""/>
              <a:defRPr baseline="0" cap="none" sz="1400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hangingPunct="1" latinLnBrk="0">
              <a:lnSpc>
                <a:spcPct val="120000"/>
              </a:lnSpc>
              <a:defRPr cap="none" sz="1400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78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9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8680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bg>
      <p:bgPr>
        <a:solidFill>
          <a:srgbClr val="FFFFFF"/>
        </a:solidFill>
        <a:effectLst/>
      </p:bgPr>
    </p:bg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anchor="ctr" anchorCtr="0" bIns="46800" lIns="90000" rIns="90000" rtlCol="0" tIns="46800" vert="horz">
            <a:norm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3600" i="0" kern="1200" kumimoji="0" lang="zh-CN" noProof="1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697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anchor="t" anchorCtr="0" bIns="38100" lIns="101600" rIns="76200" tIns="38100">
            <a:normAutofit/>
          </a:bodyPr>
          <a:lstStyle>
            <a:lvl1pPr eaLnBrk="1" fontAlgn="auto" hangingPunct="1" indent="0" latinLnBrk="0" marL="0">
              <a:lnSpc>
                <a:spcPct val="100000"/>
              </a:lnSpc>
              <a:spcAft>
                <a:spcPts val="0"/>
              </a:spcAft>
              <a:buNone/>
              <a:defRPr baseline="0" b="1" cap="none" sz="2000" kern="1200" normalizeH="0" spc="20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单击此处编辑文本</a:t>
            </a:r>
            <a:endParaRPr altLang="en-US" dirty="0" lang="zh-CN"/>
          </a:p>
        </p:txBody>
      </p:sp>
      <p:sp>
        <p:nvSpPr>
          <p:cNvPr id="1048698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bIns="0" lIns="101600" rIns="82550" rtlCol="0" tIns="0" vert="horz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699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anchor="t" anchorCtr="0" bIns="38100" lIns="101600" rIns="76200" rtlCol="0" tIns="38100" vert="horz">
            <a:normAutofit/>
          </a:bodyPr>
          <a:lstStyle>
            <a:lvl1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altLang="en-US" baseline="0" b="1" cap="none" dirty="0" sz="2000" i="0" kern="1200" kumimoji="0" lang="zh-CN" noProof="1" normalizeH="0" spc="20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700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bIns="0" lIns="101600" rIns="82550" rtlCol="0" tIns="0" vert="horz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01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2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8703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bg>
      <p:bgPr>
        <a:solidFill>
          <a:srgbClr val="FFFFFF"/>
        </a:solidFill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anchor="ctr" anchorCtr="0" bIns="46800" lIns="90000" rIns="90000" rtlCol="0" tIns="46800" vert="horz">
            <a:norm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3600" i="0" kern="1200" kumimoji="0" lang="zh-CN" noProof="1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69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869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bg>
      <p:bgPr>
        <a:solidFill>
          <a:srgbClr val="FFFFFF"/>
        </a:solidFill>
        <a:effectLst/>
      </p:bgPr>
    </p:bg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9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8660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bIns="46800" lIns="90000" rIns="90000" rtlCol="0" tIns="46800" vert="horz">
            <a:normAutofit/>
          </a:bodyPr>
          <a:lstStyle>
            <a:lvl1pPr algn="l" defTabSz="914400" eaLnBrk="1" fontAlgn="auto" hangingPunct="1" indent="0" latinLnBrk="0" lvl="0" marL="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altLang="en-US" baseline="0" b="0" cap="none" dirty="0" sz="1600" i="0" kern="1200" kumimoji="0" lang="zh-CN" noProof="1" normalizeH="0" spc="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t/>
            </a:r>
            <a:endParaRPr dirty="0">
              <a:sym typeface="+mn-ea"/>
            </a:endParaRPr>
          </a:p>
        </p:txBody>
      </p:sp>
      <p:sp>
        <p:nvSpPr>
          <p:cNvPr id="1048687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bIns="46800" lIns="90000" rIns="90000" rtlCol="0" tIns="46800" vert="horz">
            <a:normAutofit/>
          </a:bodyPr>
          <a:lstStyle>
            <a:lvl1pPr algn="l" defTabSz="914400" eaLnBrk="1" fontAlgn="auto" hangingPunct="1" indent="0" latinLnBrk="0" lvl="0" marL="0" marR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defTabSz="914400" eaLnBrk="1" fontAlgn="auto" hangingPunct="1" indent="0" latinLnBrk="0" marL="457200">
              <a:buFont typeface="Arial" panose="020B0604020202020204" pitchFamily="34" charset="0"/>
              <a:buNone/>
              <a:tabLst>
                <a:tab algn="l" pos="1609725"/>
                <a:tab algn="l" pos="1609725"/>
                <a:tab algn="l" pos="1609725"/>
                <a:tab algn="l" pos="1609725"/>
              </a:tabLst>
              <a:defRPr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hangingPunct="1" latinLnBrk="0">
              <a:buFont typeface="Arial" panose="020B0604020202020204" pitchFamily="34" charset="0"/>
              <a:buChar char="●"/>
              <a:defRPr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hangingPunct="1" latinLnBrk="0">
              <a:defRPr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hangingPunct="1" latinLnBrk="0">
              <a:defRPr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1048688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9EFD9D74-47D9-4702-A33C-335B63B48DBF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8689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r>
              <a:t/>
            </a:r>
            <a:endParaRPr altLang="en-US" dirty="0" lang="zh-CN"/>
          </a:p>
        </p:txBody>
      </p:sp>
      <p:sp>
        <p:nvSpPr>
          <p:cNvPr id="1048690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FABC47A4-756D-490B-A52F-7D9E2C9FC05F}" type="slidenum">
              <a:rPr altLang="en-US" lang="zh-CN" smtClean="0"/>
            </a:fld>
            <a:endParaRPr altLang="en-US" lang="zh-CN"/>
          </a:p>
        </p:txBody>
      </p:sp>
      <p:sp>
        <p:nvSpPr>
          <p:cNvPr id="1048691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solidFill>
          <a:srgbClr val="FFFFFF"/>
        </a:solidFill>
        <a:effectLst/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bg>
      <p:bgPr>
        <a:solidFill>
          <a:srgbClr val="FFFFFF"/>
        </a:solidFill>
        <a:effectLst/>
      </p:bgPr>
    </p:bg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anchor="ctr" anchorCtr="0" bIns="46800" lIns="90000" rIns="90000" rtlCol="0" tIns="46800" vert="eaVert">
            <a:norm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spcAft>
                <a:spcPts val="0"/>
              </a:spcAft>
              <a:buNone/>
              <a:defRPr altLang="en-US" baseline="0" b="1" cap="none" dirty="0" sz="2800" i="0" kern="1200" kumimoji="0" lang="zh-CN" noProof="1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1048662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bIns="46800" lIns="46800" rIns="46800" tIns="46800" vert="eaVert"/>
          <a:lstStyle>
            <a:lvl1pPr eaLnBrk="1" fontAlgn="auto" hangingPunct="1" indent="-228600" latinLnBrk="0" marL="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defTabSz="914400" eaLnBrk="1" fontAlgn="auto" hangingPunct="1" indent="-228600" latinLnBrk="0" marL="6858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algn="l" pos="1609725"/>
                <a:tab algn="l" pos="1609725"/>
                <a:tab algn="l" pos="1609725"/>
                <a:tab algn="l" pos="1609725"/>
              </a:tabLst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eaLnBrk="1" fontAlgn="auto" hangingPunct="1" indent="-228600" latinLnBrk="0" marL="11430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eaLnBrk="1" fontAlgn="auto" hangingPunct="1" indent="-228600" latinLnBrk="0" marL="1600200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eaLnBrk="1" fontAlgn="auto" hangingPunct="1" indent="-228600" latinLnBrk="0" marL="20574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6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866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7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8668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669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eaLnBrk="1" fontAlgn="auto" hangingPunct="1" indent="-228600" latinLnBrk="0" marL="228600">
              <a:lnSpc>
                <a:spcPct val="130000"/>
              </a:lnSpc>
              <a:buFont typeface="Arial" panose="020B0604020202020204" pitchFamily="34" charset="0"/>
              <a:buChar char="●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defTabSz="914400" eaLnBrk="1" fontAlgn="auto" hangingPunct="1" indent="-228600" latinLnBrk="0" marL="685800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algn="l" pos="1609725"/>
                <a:tab algn="l" pos="1609725"/>
                <a:tab algn="l" pos="1609725"/>
                <a:tab algn="l" pos="1609725"/>
              </a:tabLst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eaLnBrk="1" fontAlgn="auto" hangingPunct="1" indent="-228600" latinLnBrk="0" marL="1143000">
              <a:lnSpc>
                <a:spcPct val="120000"/>
              </a:lnSpc>
              <a:buFont typeface="Arial" panose="020B0604020202020204" pitchFamily="34" charset="0"/>
              <a:buChar char="●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eaLnBrk="1" fontAlgn="auto" hangingPunct="1" indent="-228600" latinLnBrk="0" marL="1600200">
              <a:lnSpc>
                <a:spcPct val="120000"/>
              </a:lnSpc>
              <a:buFont typeface="Wingdings" panose="05000000000000000000" charset="0"/>
              <a:buChar char="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eaLnBrk="1" fontAlgn="auto" hangingPunct="1" indent="-228600" latinLnBrk="0" marL="2057400">
              <a:lnSpc>
                <a:spcPct val="120000"/>
              </a:lnSpc>
              <a:buFont typeface="Arial" panose="020B0604020202020204" pitchFamily="34" charset="0"/>
              <a:buChar char="•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1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r>
              <a:t/>
            </a:r>
            <a:endParaRPr altLang="en-US" lang="zh-CN"/>
          </a:p>
        </p:txBody>
      </p:sp>
      <p:sp>
        <p:nvSpPr>
          <p:cNvPr id="1048672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673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anchor="t" anchorCtr="0" bIns="46800" lIns="90000" rIns="90000" rtlCol="0" tIns="46800" vert="horz">
            <a:normAutofit/>
          </a:bodyPr>
          <a:lstStyle>
            <a:lvl1pPr algn="ctr" defTabSz="914400" eaLnBrk="1" fontAlgn="auto" hangingPunct="1" latinLnBrk="0" marL="0" marR="0" rtl="0">
              <a:lnSpc>
                <a:spcPct val="100000"/>
              </a:lnSpc>
              <a:buNone/>
              <a:defRPr altLang="en-US" baseline="0" b="1" cap="none" dirty="0" sz="6000" i="0" kern="1200" kumimoji="0" lang="zh-CN" noProof="1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048674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bIns="46800" lIns="90000" rIns="90000" tIns="46800">
            <a:normAutofit/>
          </a:bodyPr>
          <a:lstStyle>
            <a:lvl1pPr algn="ctr" indent="0" marL="0">
              <a:lnSpc>
                <a:spcPct val="110000"/>
              </a:lnSpc>
              <a:buNone/>
              <a:defRPr baseline="0" sz="2400" spc="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bg>
      <p:bgPr>
        <a:solidFill>
          <a:srgbClr val="FFFFFF"/>
        </a:solidFill>
        <a:effectLst/>
      </p:bgPr>
    </p:bg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anchor="b" anchorCtr="0" bIns="46800" lIns="90000" rIns="90000" tIns="46800">
            <a:normAutofit/>
          </a:bodyPr>
          <a:lstStyle>
            <a:lvl1pPr>
              <a:defRPr baseline="0" b="1" cap="none" sz="4400" i="0" kern="1200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719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bIns="46800" lIns="90000" rIns="90000" tIns="46800">
            <a:normAutofit/>
          </a:bodyPr>
          <a:lstStyle>
            <a:lvl1pPr eaLnBrk="1" fontAlgn="auto" hangingPunct="1" indent="0" latinLnBrk="0" marL="0">
              <a:lnSpc>
                <a:spcPct val="130000"/>
              </a:lnSpc>
              <a:buNone/>
              <a:defRPr altLang="en-US" baseline="0" b="0" cap="none" sz="18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dirty="0" lang="zh-CN"/>
              <a:t>单击此处编辑文本</a:t>
            </a:r>
            <a:endParaRPr altLang="en-US" dirty="0" lang="zh-CN"/>
          </a:p>
        </p:txBody>
      </p:sp>
      <p:sp>
        <p:nvSpPr>
          <p:cNvPr id="1048720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21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2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bg>
      <p:bgPr>
        <a:solidFill>
          <a:srgbClr val="FFFFFF"/>
        </a:solidFill>
        <a:effectLst/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anchor="ctr" anchorCtr="0" bIns="46800" lIns="90000" rIns="90000" rtlCol="0" tIns="46800" vert="horz">
            <a:norm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3600" i="0" kern="1200" kumimoji="0" lang="zh-CN" noProof="1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24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bIns="46800" lIns="90000" rIns="90000" rtlCol="0" tIns="46800" vert="horz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25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bIns="46800" lIns="90000" rIns="90000" tIns="46800">
            <a:normAutofit/>
          </a:bodyPr>
          <a:lstStyle>
            <a:lvl1pPr eaLnBrk="1" fontAlgn="auto" hangingPunct="1" indent="-228600" latinLnBrk="0" marL="2286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baseline="0" cap="none" sz="1600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914400" eaLnBrk="1" fontAlgn="auto" hangingPunct="1" indent="-228600" latinLnBrk="0" marL="685800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algn="l" pos="1609725"/>
                <a:tab algn="l" pos="1609725"/>
                <a:tab algn="l" pos="1609725"/>
                <a:tab algn="l" pos="1609725"/>
              </a:tabLst>
              <a:defRPr baseline="0" cap="none" sz="1600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hangingPunct="1" indent="-228600" latinLnBrk="0" marL="1143000">
              <a:lnSpc>
                <a:spcPct val="120000"/>
              </a:lnSpc>
              <a:buFont typeface="Arial" panose="020B0604020202020204" pitchFamily="34" charset="0"/>
              <a:buChar char="●"/>
              <a:defRPr baseline="0" cap="none" sz="1600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hangingPunct="1" indent="-228600" latinLnBrk="0" marL="1600200">
              <a:lnSpc>
                <a:spcPct val="120000"/>
              </a:lnSpc>
              <a:buFont typeface="Wingdings" panose="05000000000000000000" charset="0"/>
              <a:buChar char=""/>
              <a:defRPr baseline="0" cap="none" sz="1400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hangingPunct="1" latinLnBrk="0">
              <a:lnSpc>
                <a:spcPct val="120000"/>
              </a:lnSpc>
              <a:defRPr cap="none" sz="1400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726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27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8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bg>
      <p:bgPr>
        <a:solidFill>
          <a:srgbClr val="FFFFFF"/>
        </a:solidFill>
        <a:effectLst/>
      </p:bgPr>
    </p:bg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anchor="ctr" anchorCtr="0" bIns="46800" lIns="90000" rIns="90000" rtlCol="0" tIns="46800" vert="horz">
            <a:norm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3600" i="0" kern="1200" kumimoji="0" lang="zh-CN" noProof="1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30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anchor="t" anchorCtr="0" bIns="38100" lIns="101600" rIns="76200" tIns="38100">
            <a:normAutofit/>
          </a:bodyPr>
          <a:lstStyle>
            <a:lvl1pPr eaLnBrk="1" fontAlgn="auto" hangingPunct="1" indent="0" latinLnBrk="0" marL="0">
              <a:lnSpc>
                <a:spcPct val="100000"/>
              </a:lnSpc>
              <a:spcAft>
                <a:spcPts val="0"/>
              </a:spcAft>
              <a:buNone/>
              <a:defRPr baseline="0" b="1" cap="none" sz="2000" kern="1200" normalizeH="0" spc="20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单击此处编辑文本</a:t>
            </a:r>
            <a:endParaRPr altLang="en-US" dirty="0" lang="zh-CN"/>
          </a:p>
        </p:txBody>
      </p:sp>
      <p:sp>
        <p:nvSpPr>
          <p:cNvPr id="1048731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bIns="0" lIns="101600" rIns="82550" rtlCol="0" tIns="0" vert="horz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32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anchor="t" anchorCtr="0" bIns="38100" lIns="101600" rIns="76200" rtlCol="0" tIns="38100" vert="horz">
            <a:normAutofit/>
          </a:bodyPr>
          <a:lstStyle>
            <a:lvl1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altLang="en-US" baseline="0" b="1" cap="none" dirty="0" sz="2000" i="0" kern="1200" kumimoji="0" lang="zh-CN" noProof="1" normalizeH="0" spc="20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733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bIns="0" lIns="101600" rIns="82550" rtlCol="0" tIns="0" vert="horz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altLang="en-US" baseline="0" b="0" cap="none" dirty="0" sz="14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34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35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6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bg>
      <p:bgPr>
        <a:solidFill>
          <a:srgbClr val="FFFFFF"/>
        </a:solidFill>
        <a:effectLst/>
      </p:bgPr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anchor="ctr" anchorCtr="0" bIns="46800" lIns="90000" rIns="90000" rtlCol="0" tIns="46800" vert="horz">
            <a:norm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3600" i="0" kern="1200" kumimoji="0" lang="zh-CN" noProof="1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705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6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7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bg>
      <p:bgPr>
        <a:solidFill>
          <a:srgbClr val="FFFFFF"/>
        </a:solidFill>
        <a:effectLst/>
      </p:bgPr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38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9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bIns="46800" lIns="90000" rIns="90000" rtlCol="0" tIns="46800" vert="horz">
            <a:normAutofit/>
          </a:bodyPr>
          <a:lstStyle>
            <a:lvl1pPr algn="l" defTabSz="914400" eaLnBrk="1" fontAlgn="auto" hangingPunct="1" indent="0" latinLnBrk="0" lvl="0" marL="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altLang="en-US" baseline="0" b="0" cap="none" dirty="0" sz="1600" i="0" kern="1200" kumimoji="0" lang="zh-CN" noProof="1" normalizeH="0" spc="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741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bIns="46800" lIns="90000" rIns="90000" rtlCol="0" tIns="46800" vert="horz">
            <a:normAutofit/>
          </a:bodyPr>
          <a:lstStyle>
            <a:lvl1pPr algn="l" defTabSz="914400" eaLnBrk="1" fontAlgn="auto" hangingPunct="1" indent="0" latinLnBrk="0" lvl="0" marL="0" marR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defTabSz="914400" eaLnBrk="1" fontAlgn="auto" hangingPunct="1" indent="0" latinLnBrk="0" marL="457200">
              <a:buFont typeface="Arial" panose="020B0604020202020204" pitchFamily="34" charset="0"/>
              <a:buNone/>
              <a:tabLst>
                <a:tab algn="l" pos="1609725"/>
                <a:tab algn="l" pos="1609725"/>
                <a:tab algn="l" pos="1609725"/>
                <a:tab algn="l" pos="1609725"/>
              </a:tabLst>
              <a:defRPr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hangingPunct="1" latinLnBrk="0">
              <a:buFont typeface="Arial" panose="020B0604020202020204" pitchFamily="34" charset="0"/>
              <a:buChar char="●"/>
              <a:defRPr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hangingPunct="1" latinLnBrk="0">
              <a:defRPr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hangingPunct="1" latinLnBrk="0">
              <a:defRPr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1048742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9EFD9D74-47D9-4702-A33C-335B63B48DBF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8743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44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FABC47A4-756D-490B-A52F-7D9E2C9FC05F}" type="slidenum">
              <a:rPr altLang="en-US" lang="zh-CN" smtClean="0"/>
            </a:fld>
            <a:endParaRPr altLang="en-US" lang="zh-CN"/>
          </a:p>
        </p:txBody>
      </p:sp>
      <p:sp>
        <p:nvSpPr>
          <p:cNvPr id="1048745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bg>
      <p:bgPr>
        <a:solidFill>
          <a:srgbClr val="FFFFFF"/>
        </a:solidFill>
        <a:effectLst/>
      </p:bgPr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anchor="ctr" anchorCtr="0" bIns="46800" lIns="90000" rIns="90000" rtlCol="0" tIns="46800" vert="eaVert">
            <a:norm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spcAft>
                <a:spcPts val="0"/>
              </a:spcAft>
              <a:buNone/>
              <a:defRPr altLang="en-US" baseline="0" b="1" cap="none" dirty="0" sz="2800" i="0" kern="1200" kumimoji="0" lang="zh-CN" noProof="1" normalizeH="0" spc="30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1048714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bIns="46800" lIns="46800" rIns="46800" tIns="46800" vert="eaVert"/>
          <a:lstStyle>
            <a:lvl1pPr eaLnBrk="1" fontAlgn="auto" hangingPunct="1" indent="-228600" latinLnBrk="0" marL="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defTabSz="914400" eaLnBrk="1" fontAlgn="auto" hangingPunct="1" indent="-228600" latinLnBrk="0" marL="6858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algn="l" pos="1609725"/>
                <a:tab algn="l" pos="1609725"/>
                <a:tab algn="l" pos="1609725"/>
                <a:tab algn="l" pos="1609725"/>
              </a:tabLst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eaLnBrk="1" fontAlgn="auto" hangingPunct="1" indent="-228600" latinLnBrk="0" marL="11430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eaLnBrk="1" fontAlgn="auto" hangingPunct="1" indent="-228600" latinLnBrk="0" marL="1600200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eaLnBrk="1" fontAlgn="auto" hangingPunct="1" indent="-228600" latinLnBrk="0" marL="20574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baseline="0" cap="none" kern="1200" normalizeH="0" spc="150" strike="noStrike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715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6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7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ags" Target="../tags/tag47.xml"/><Relationship Id="rId13" Type="http://schemas.openxmlformats.org/officeDocument/2006/relationships/tags" Target="../tags/tag48.xml"/><Relationship Id="rId14" Type="http://schemas.openxmlformats.org/officeDocument/2006/relationships/tags" Target="../tags/tag49.xml"/><Relationship Id="rId15" Type="http://schemas.openxmlformats.org/officeDocument/2006/relationships/tags" Target="../tags/tag50.xml"/><Relationship Id="rId16" Type="http://schemas.openxmlformats.org/officeDocument/2006/relationships/tags" Target="../tags/tag51.xml"/><Relationship Id="rId17" Type="http://schemas.openxmlformats.org/officeDocument/2006/relationships/tags" Target="../tags/tag52.xml"/><Relationship Id="rId18" Type="http://schemas.openxmlformats.org/officeDocument/2006/relationships/tags" Target="../tags/tag53.xml"/><Relationship Id="rId19" Type="http://schemas.openxmlformats.org/officeDocument/2006/relationships/tags" Target="../tags/tag54.xml"/><Relationship Id="rId20" Type="http://schemas.openxmlformats.org/officeDocument/2006/relationships/tags" Target="../tags/tag55.xml"/><Relationship Id="rId21" Type="http://schemas.openxmlformats.org/officeDocument/2006/relationships/image" Target="../media/image1.jpeg"/><Relationship Id="rId22" Type="http://schemas.openxmlformats.org/officeDocument/2006/relationships/tags" Target="../tags/tag56.xml"/><Relationship Id="rId23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ags" Target="../tags/tag103.xml"/><Relationship Id="rId13" Type="http://schemas.openxmlformats.org/officeDocument/2006/relationships/tags" Target="../tags/tag104.xml"/><Relationship Id="rId14" Type="http://schemas.openxmlformats.org/officeDocument/2006/relationships/tags" Target="../tags/tag105.xml"/><Relationship Id="rId15" Type="http://schemas.openxmlformats.org/officeDocument/2006/relationships/tags" Target="../tags/tag106.xml"/><Relationship Id="rId16" Type="http://schemas.openxmlformats.org/officeDocument/2006/relationships/tags" Target="../tags/tag107.xml"/><Relationship Id="rId17" Type="http://schemas.openxmlformats.org/officeDocument/2006/relationships/tags" Target="../tags/tag108.xml"/><Relationship Id="rId18" Type="http://schemas.openxmlformats.org/officeDocument/2006/relationships/tags" Target="../tags/tag109.xml"/><Relationship Id="rId19" Type="http://schemas.openxmlformats.org/officeDocument/2006/relationships/tags" Target="../tags/tag110.xml"/><Relationship Id="rId20" Type="http://schemas.openxmlformats.org/officeDocument/2006/relationships/tags" Target="../tags/tag111.xml"/><Relationship Id="rId21" Type="http://schemas.openxmlformats.org/officeDocument/2006/relationships/image" Target="../media/image2.jpeg"/><Relationship Id="rId22" Type="http://schemas.openxmlformats.org/officeDocument/2006/relationships/tags" Target="../tags/tag112.xml"/><Relationship Id="rId2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/>
        </p:spPr>
        <p:txBody>
          <a:bodyPr anchor="ctr" anchorCtr="0" bIns="46990" lIns="90170" rIns="90170" rtlCol="0" tIns="46990" vert="horz">
            <a:normAutofit/>
          </a:bodyPr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/>
        </p:spPr>
        <p:txBody>
          <a:bodyPr bIns="46800" lIns="90000" rIns="90000" rtlCol="0" tIns="4680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altLang="en-US" dirty="0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581" name="标题占位符 1"/>
          <p:cNvSpPr>
            <a:spLocks noGrp="1"/>
          </p:cNvSpPr>
          <p:nvPr userDrawn="1">
            <p:custDataLst>
              <p:tags r:id="rId17"/>
            </p:custDataLst>
          </p:nvPr>
        </p:nvSpPr>
        <p:spPr>
          <a:xfrm>
            <a:off x="735400" y="735400"/>
            <a:ext cx="10969200" cy="705600"/>
          </a:xfrm>
          <a:prstGeom prst="rect"/>
        </p:spPr>
        <p:txBody>
          <a:bodyPr anchor="ctr" anchorCtr="0" bIns="46990" lIns="90170" rIns="90170" rtlCol="0" tIns="46990" vert="horz">
            <a:normAutofit/>
          </a:bodyPr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582" name="文本占位符 2"/>
          <p:cNvSpPr>
            <a:spLocks noGrp="1"/>
          </p:cNvSpPr>
          <p:nvPr userDrawn="1">
            <p:custDataLst>
              <p:tags r:id="rId18"/>
            </p:custDataLst>
          </p:nvPr>
        </p:nvSpPr>
        <p:spPr>
          <a:xfrm>
            <a:off x="735400" y="1617400"/>
            <a:ext cx="10969200" cy="4759200"/>
          </a:xfrm>
          <a:prstGeom prst="rect"/>
        </p:spPr>
        <p:txBody>
          <a:bodyPr bIns="46800" lIns="90000" rIns="90000" rtlCol="0" tIns="4680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583" name="日期占位符 3"/>
          <p:cNvSpPr>
            <a:spLocks noGrp="1"/>
          </p:cNvSpPr>
          <p:nvPr userDrawn="1">
            <p:custDataLst>
              <p:tags r:id="rId19"/>
            </p:custDataLst>
          </p:nvPr>
        </p:nvSpPr>
        <p:spPr>
          <a:xfrm>
            <a:off x="739000" y="6441400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4" name="灯片编号占位符 5"/>
          <p:cNvSpPr>
            <a:spLocks noGrp="1"/>
          </p:cNvSpPr>
          <p:nvPr userDrawn="1">
            <p:custDataLst>
              <p:tags r:id="rId20"/>
            </p:custDataLst>
          </p:nvPr>
        </p:nvSpPr>
        <p:spPr>
          <a:xfrm>
            <a:off x="9004600" y="6441400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pic>
        <p:nvPicPr>
          <p:cNvPr id="2097152" name="图片 17" descr="59f869bf1cd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1"/>
          <a:srcRect r="8778"/>
          <a:stretch>
            <a:fillRect/>
          </a:stretch>
        </p:blipFill>
        <p:spPr>
          <a:xfrm>
            <a:off x="0" y="-635"/>
            <a:ext cx="12190095" cy="6858635"/>
          </a:xfrm>
          <a:prstGeom prst="rect"/>
        </p:spPr>
      </p:pic>
      <p:sp>
        <p:nvSpPr>
          <p:cNvPr id="1048585" name="矩形 11"/>
          <p:cNvSpPr/>
          <p:nvPr userDrawn="1"/>
        </p:nvSpPr>
        <p:spPr>
          <a:xfrm>
            <a:off x="0" y="0"/>
            <a:ext cx="12192000" cy="6858000"/>
          </a:xfrm>
          <a:prstGeom prst="rect"/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  <p:custDataLst>
      <p:tags r:id="rId22"/>
    </p:custDataLst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eaLnBrk="1" fontAlgn="auto" hangingPunct="1" latinLnBrk="0" rtl="0">
        <a:lnSpc>
          <a:spcPct val="100000"/>
        </a:lnSpc>
        <a:spcBef>
          <a:spcPct val="0"/>
        </a:spcBef>
        <a:buNone/>
        <a:defRPr baseline="0" b="1" cap="none" sz="3600" kern="1200" normalizeH="0" spc="30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algn="l" defTabSz="914400" eaLnBrk="1" fontAlgn="auto" hangingPunct="1" indent="-228600" latinLnBrk="0" marL="2286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baseline="0" cap="none" sz="18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algn="l" defTabSz="914400" eaLnBrk="1" fontAlgn="auto" hangingPunct="1" indent="-228600" latinLnBrk="0" marL="6858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algn="l" pos="1609725"/>
          <a:tab algn="l" pos="1609725"/>
          <a:tab algn="l" pos="1609725"/>
          <a:tab algn="l" pos="1609725"/>
        </a:tabLst>
        <a:defRPr baseline="0" cap="none" sz="16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algn="l" defTabSz="914400" eaLnBrk="1" fontAlgn="auto" hangingPunct="1" indent="-228600" latinLnBrk="0" marL="11430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baseline="0" cap="none" sz="16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algn="l" defTabSz="914400" eaLnBrk="1" fontAlgn="auto" hangingPunct="1" indent="-228600" latinLnBrk="0" marL="1600200" rtl="0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baseline="0" cap="none" sz="14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algn="l" defTabSz="914400" eaLnBrk="1" fontAlgn="auto" hangingPunct="1" indent="-228600" latinLnBrk="0" marL="2057400" rtl="0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baseline="0" cap="none" sz="14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/>
        </p:spPr>
        <p:txBody>
          <a:bodyPr anchor="ctr" anchorCtr="0" bIns="46990" lIns="90170" rIns="90170" rtlCol="0" tIns="46990" vert="horz">
            <a:normAutofit/>
          </a:bodyPr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606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/>
        </p:spPr>
        <p:txBody>
          <a:bodyPr bIns="46800" lIns="90000" rIns="90000" rtlCol="0" tIns="4680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07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08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t/>
            </a:r>
            <a:endParaRPr altLang="en-US" dirty="0" lang="zh-CN"/>
          </a:p>
        </p:txBody>
      </p:sp>
      <p:sp>
        <p:nvSpPr>
          <p:cNvPr id="1048609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610" name="标题占位符 1"/>
          <p:cNvSpPr>
            <a:spLocks noGrp="1"/>
          </p:cNvSpPr>
          <p:nvPr userDrawn="1">
            <p:custDataLst>
              <p:tags r:id="rId17"/>
            </p:custDataLst>
          </p:nvPr>
        </p:nvSpPr>
        <p:spPr>
          <a:xfrm>
            <a:off x="735400" y="735400"/>
            <a:ext cx="10969200" cy="705600"/>
          </a:xfrm>
          <a:prstGeom prst="rect"/>
        </p:spPr>
        <p:txBody>
          <a:bodyPr anchor="ctr" anchorCtr="0" bIns="46990" lIns="90170" rIns="90170" rtlCol="0" tIns="46990" vert="horz">
            <a:normAutofit/>
          </a:bodyPr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611" name="文本占位符 2"/>
          <p:cNvSpPr>
            <a:spLocks noGrp="1"/>
          </p:cNvSpPr>
          <p:nvPr userDrawn="1">
            <p:custDataLst>
              <p:tags r:id="rId18"/>
            </p:custDataLst>
          </p:nvPr>
        </p:nvSpPr>
        <p:spPr>
          <a:xfrm>
            <a:off x="735400" y="1617400"/>
            <a:ext cx="10969200" cy="4759200"/>
          </a:xfrm>
          <a:prstGeom prst="rect"/>
        </p:spPr>
        <p:txBody>
          <a:bodyPr bIns="46800" lIns="90000" rIns="90000" rtlCol="0" tIns="4680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12" name="日期占位符 3"/>
          <p:cNvSpPr>
            <a:spLocks noGrp="1"/>
          </p:cNvSpPr>
          <p:nvPr userDrawn="1">
            <p:custDataLst>
              <p:tags r:id="rId19"/>
            </p:custDataLst>
          </p:nvPr>
        </p:nvSpPr>
        <p:spPr>
          <a:xfrm>
            <a:off x="739000" y="6441400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13" name="灯片编号占位符 5"/>
          <p:cNvSpPr>
            <a:spLocks noGrp="1"/>
          </p:cNvSpPr>
          <p:nvPr userDrawn="1">
            <p:custDataLst>
              <p:tags r:id="rId20"/>
            </p:custDataLst>
          </p:nvPr>
        </p:nvSpPr>
        <p:spPr>
          <a:xfrm>
            <a:off x="9004600" y="6441400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>
              <a:defRPr baseline="0"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pic>
        <p:nvPicPr>
          <p:cNvPr id="2097163" name="图片 17" descr="59f869bf1cd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1"/>
          <a:srcRect r="8778"/>
          <a:stretch>
            <a:fillRect/>
          </a:stretch>
        </p:blipFill>
        <p:spPr>
          <a:xfrm>
            <a:off x="0" y="-635"/>
            <a:ext cx="12190095" cy="6858635"/>
          </a:xfrm>
          <a:prstGeom prst="rect"/>
        </p:spPr>
      </p:pic>
      <p:sp>
        <p:nvSpPr>
          <p:cNvPr id="1048614" name="矩形 11"/>
          <p:cNvSpPr/>
          <p:nvPr userDrawn="1"/>
        </p:nvSpPr>
        <p:spPr>
          <a:xfrm>
            <a:off x="0" y="0"/>
            <a:ext cx="12192000" cy="6858000"/>
          </a:xfrm>
          <a:prstGeom prst="rect"/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/>
          </a:p>
        </p:txBody>
      </p:sp>
    </p:spTree>
    <p:custDataLst>
      <p:tags r:id="rId22"/>
    </p:custDataLst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eaLnBrk="1" fontAlgn="auto" hangingPunct="1" latinLnBrk="0" rtl="0">
        <a:lnSpc>
          <a:spcPct val="100000"/>
        </a:lnSpc>
        <a:spcBef>
          <a:spcPct val="0"/>
        </a:spcBef>
        <a:buNone/>
        <a:defRPr baseline="0" b="1" cap="none" sz="3600" kern="1200" normalizeH="0" spc="30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algn="l" defTabSz="914400" eaLnBrk="1" fontAlgn="auto" hangingPunct="1" indent="-228600" latinLnBrk="0" marL="2286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baseline="0" cap="none" sz="18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algn="l" defTabSz="914400" eaLnBrk="1" fontAlgn="auto" hangingPunct="1" indent="-228600" latinLnBrk="0" marL="6858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algn="l" pos="1609725"/>
          <a:tab algn="l" pos="1609725"/>
          <a:tab algn="l" pos="1609725"/>
          <a:tab algn="l" pos="1609725"/>
        </a:tabLst>
        <a:defRPr baseline="0" cap="none" sz="16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algn="l" defTabSz="914400" eaLnBrk="1" fontAlgn="auto" hangingPunct="1" indent="-228600" latinLnBrk="0" marL="11430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baseline="0" cap="none" sz="16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algn="l" defTabSz="914400" eaLnBrk="1" fontAlgn="auto" hangingPunct="1" indent="-228600" latinLnBrk="0" marL="1600200" rtl="0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baseline="0" cap="none" sz="14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algn="l" defTabSz="914400" eaLnBrk="1" fontAlgn="auto" hangingPunct="1" indent="-228600" latinLnBrk="0" marL="2057400" rtl="0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baseline="0" cap="none" sz="1400" kern="1200" normalizeH="0" spc="150" strike="noStrike" u="none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tags" Target="../tags/tag113.xml"/><Relationship Id="rId5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tags" Target="../tags/tag121.xml"/><Relationship Id="rId3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tags" Target="../tags/tag122.xml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tags" Target="../tags/tag123.xml"/><Relationship Id="rId2" Type="http://schemas.openxmlformats.org/officeDocument/2006/relationships/slideLayout" Target="../slideLayouts/slideLayout13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14.jpeg"/><Relationship Id="rId4" Type="http://schemas.openxmlformats.org/officeDocument/2006/relationships/tags" Target="../tags/tag124.xml"/><Relationship Id="rId5" Type="http://schemas.openxmlformats.org/officeDocument/2006/relationships/slideLayout" Target="../slideLayouts/slideLayout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tags" Target="../tags/tag125.xml"/><Relationship Id="rId2" Type="http://schemas.openxmlformats.org/officeDocument/2006/relationships/slideLayout" Target="../slideLayouts/slideLayout13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Layout" Target="../slideLayouts/slideLayout13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tags" Target="../tags/tag127.xml"/><Relationship Id="rId3" Type="http://schemas.openxmlformats.org/officeDocument/2006/relationships/slideLayout" Target="../slideLayouts/slideLayout1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tags" Target="../tags/tag128.xml"/><Relationship Id="rId2" Type="http://schemas.openxmlformats.org/officeDocument/2006/relationships/slideLayout" Target="../slideLayouts/slideLayout13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16.jpeg"/><Relationship Id="rId4" Type="http://schemas.openxmlformats.org/officeDocument/2006/relationships/tags" Target="../tags/tag129.xml"/><Relationship Id="rId5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6.jpeg"/><Relationship Id="rId4" Type="http://schemas.openxmlformats.org/officeDocument/2006/relationships/tags" Target="../tags/tag114.xml"/><Relationship Id="rId5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7.jpeg"/><Relationship Id="rId4" Type="http://schemas.openxmlformats.org/officeDocument/2006/relationships/tags" Target="../tags/tag115.xml"/><Relationship Id="rId5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tags" Target="../tags/tag116.xml"/><Relationship Id="rId3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tags" Target="../tags/tag117.xml"/><Relationship Id="rId3" Type="http://schemas.openxmlformats.org/officeDocument/2006/relationships/slideLayout" Target="../slideLayouts/slideLayout1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tags" Target="../tags/tag118.xml"/><Relationship Id="rId3" Type="http://schemas.openxmlformats.org/officeDocument/2006/relationships/slideLayout" Target="../slideLayouts/slideLayout1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tags" Target="../tags/tag119.xml"/><Relationship Id="rId3" Type="http://schemas.openxmlformats.org/officeDocument/2006/relationships/slideLayout" Target="../slideLayouts/slideLayout1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12.jpeg"/><Relationship Id="rId4" Type="http://schemas.openxmlformats.org/officeDocument/2006/relationships/tags" Target="../tags/tag120.xml"/><Relationship Id="rId5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6" descr="图层 5 副本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21585" t="21193" b="61218"/>
          <a:stretch>
            <a:fillRect/>
          </a:stretch>
        </p:blipFill>
        <p:spPr>
          <a:xfrm>
            <a:off x="-15240" y="-10160"/>
            <a:ext cx="8823960" cy="2969260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896" h="4676">
                <a:moveTo>
                  <a:pt x="0" y="0"/>
                </a:moveTo>
                <a:lnTo>
                  <a:pt x="13896" y="0"/>
                </a:lnTo>
                <a:lnTo>
                  <a:pt x="13896" y="4676"/>
                </a:lnTo>
                <a:lnTo>
                  <a:pt x="0" y="467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97154" name="图片 10" descr="图层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700" y="5676900"/>
            <a:ext cx="12211685" cy="1200150"/>
          </a:xfrm>
          <a:prstGeom prst="rect"/>
        </p:spPr>
      </p:pic>
      <p:sp>
        <p:nvSpPr>
          <p:cNvPr id="1048586" name="文本框 9"/>
          <p:cNvSpPr txBox="1"/>
          <p:nvPr/>
        </p:nvSpPr>
        <p:spPr>
          <a:xfrm>
            <a:off x="3561364" y="2702837"/>
            <a:ext cx="8372203" cy="1678941"/>
          </a:xfrm>
          <a:prstGeom prst="rect"/>
          <a:noFill/>
        </p:spPr>
        <p:txBody>
          <a:bodyPr anchor="t"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n-US" dirty="0" sz="5400" lang="zh-CN_#Hans">
                <a:gradFill>
                  <a:gsLst>
                    <a:gs pos="0">
                      <a:srgbClr val="951E23"/>
                    </a:gs>
                    <a:gs pos="75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atin typeface="宋体"/>
                <a:ea typeface="宋体"/>
                <a:sym typeface="+mn-ea"/>
              </a:rPr>
              <a:t>青年</a:t>
            </a:r>
            <a:r>
              <a:rPr altLang="en-US" dirty="0" sz="5400" lang="zh-CN_#Hans">
                <a:gradFill>
                  <a:gsLst>
                    <a:gs pos="0">
                      <a:srgbClr val="951E23"/>
                    </a:gs>
                    <a:gs pos="75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atin typeface="宋体"/>
                <a:ea typeface="宋体"/>
                <a:sym typeface="+mn-ea"/>
              </a:rPr>
              <a:t>毛泽东</a:t>
            </a:r>
            <a:r>
              <a:rPr altLang="en-US" dirty="0" sz="5400" lang="zh-CN_#Hans">
                <a:gradFill>
                  <a:gsLst>
                    <a:gs pos="0">
                      <a:srgbClr val="951E23"/>
                    </a:gs>
                    <a:gs pos="75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atin typeface="宋体"/>
                <a:ea typeface="宋体"/>
                <a:sym typeface="+mn-ea"/>
              </a:rPr>
              <a:t>成为</a:t>
            </a:r>
            <a:endParaRPr altLang="en-US" dirty="0" sz="5400" lang="zh-CN">
              <a:gradFill>
                <a:gsLst>
                  <a:gs pos="0">
                    <a:srgbClr val="951E23"/>
                  </a:gs>
                  <a:gs pos="75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atin typeface="宋体"/>
              <a:ea typeface="宋体"/>
              <a:sym typeface="+mn-ea"/>
            </a:endParaRPr>
          </a:p>
          <a:p>
            <a:pPr algn="ctr"/>
            <a:r>
              <a:rPr altLang="en-US" dirty="0" sz="6000" lang="zh-CN_#Hans">
                <a:gradFill>
                  <a:gsLst>
                    <a:gs pos="0">
                      <a:srgbClr val="951E23"/>
                    </a:gs>
                    <a:gs pos="75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马克思</a:t>
            </a:r>
            <a:r>
              <a:rPr altLang="en-US" dirty="0" sz="6000" lang="zh-CN_#Hans">
                <a:gradFill>
                  <a:gsLst>
                    <a:gs pos="0">
                      <a:srgbClr val="951E23"/>
                    </a:gs>
                    <a:gs pos="75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主义者</a:t>
            </a:r>
            <a:r>
              <a:rPr altLang="en-US" dirty="0" sz="5400" lang="zh-CN_#Hans">
                <a:gradFill>
                  <a:gsLst>
                    <a:gs pos="0">
                      <a:srgbClr val="951E23"/>
                    </a:gs>
                    <a:gs pos="75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atin typeface="宋体"/>
                <a:ea typeface="宋体"/>
                <a:sym typeface="+mn-ea"/>
              </a:rPr>
              <a:t>的</a:t>
            </a:r>
            <a:r>
              <a:rPr altLang="en-US" dirty="0" sz="5400" lang="zh-CN_#Hans">
                <a:gradFill>
                  <a:gsLst>
                    <a:gs pos="0">
                      <a:srgbClr val="951E23"/>
                    </a:gs>
                    <a:gs pos="75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atin typeface="宋体"/>
                <a:ea typeface="宋体"/>
                <a:sym typeface="+mn-ea"/>
              </a:rPr>
              <a:t>过程</a:t>
            </a:r>
            <a:endParaRPr altLang="en-US" dirty="0" sz="5400" lang="zh-CN">
              <a:gradFill>
                <a:gsLst>
                  <a:gs pos="0">
                    <a:srgbClr val="951E23"/>
                  </a:gs>
                  <a:gs pos="75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atin typeface="宋体"/>
              <a:ea typeface="宋体"/>
              <a:sym typeface="+mn-ea"/>
            </a:endParaRPr>
          </a:p>
        </p:txBody>
      </p:sp>
      <p:sp>
        <p:nvSpPr>
          <p:cNvPr id="1048587" name="Freeform 701"/>
          <p:cNvSpPr>
            <a:spLocks noEditPoints="1"/>
          </p:cNvSpPr>
          <p:nvPr/>
        </p:nvSpPr>
        <p:spPr bwMode="auto">
          <a:xfrm>
            <a:off x="5093335" y="4727575"/>
            <a:ext cx="4988560" cy="294640"/>
          </a:xfrm>
          <a:custGeom>
            <a:avLst/>
            <a:gdLst>
              <a:gd name="T0" fmla="*/ 515 w 515"/>
              <a:gd name="T1" fmla="*/ 105 h 124"/>
              <a:gd name="T2" fmla="*/ 494 w 515"/>
              <a:gd name="T3" fmla="*/ 98 h 124"/>
              <a:gd name="T4" fmla="*/ 449 w 515"/>
              <a:gd name="T5" fmla="*/ 93 h 124"/>
              <a:gd name="T6" fmla="*/ 497 w 515"/>
              <a:gd name="T7" fmla="*/ 88 h 124"/>
              <a:gd name="T8" fmla="*/ 502 w 515"/>
              <a:gd name="T9" fmla="*/ 82 h 124"/>
              <a:gd name="T10" fmla="*/ 509 w 515"/>
              <a:gd name="T11" fmla="*/ 75 h 124"/>
              <a:gd name="T12" fmla="*/ 505 w 515"/>
              <a:gd name="T13" fmla="*/ 70 h 124"/>
              <a:gd name="T14" fmla="*/ 432 w 515"/>
              <a:gd name="T15" fmla="*/ 59 h 124"/>
              <a:gd name="T16" fmla="*/ 365 w 515"/>
              <a:gd name="T17" fmla="*/ 46 h 124"/>
              <a:gd name="T18" fmla="*/ 433 w 515"/>
              <a:gd name="T19" fmla="*/ 50 h 124"/>
              <a:gd name="T20" fmla="*/ 411 w 515"/>
              <a:gd name="T21" fmla="*/ 44 h 124"/>
              <a:gd name="T22" fmla="*/ 361 w 515"/>
              <a:gd name="T23" fmla="*/ 33 h 124"/>
              <a:gd name="T24" fmla="*/ 379 w 515"/>
              <a:gd name="T25" fmla="*/ 33 h 124"/>
              <a:gd name="T26" fmla="*/ 470 w 515"/>
              <a:gd name="T27" fmla="*/ 35 h 124"/>
              <a:gd name="T28" fmla="*/ 441 w 515"/>
              <a:gd name="T29" fmla="*/ 30 h 124"/>
              <a:gd name="T30" fmla="*/ 440 w 515"/>
              <a:gd name="T31" fmla="*/ 31 h 124"/>
              <a:gd name="T32" fmla="*/ 240 w 515"/>
              <a:gd name="T33" fmla="*/ 10 h 124"/>
              <a:gd name="T34" fmla="*/ 265 w 515"/>
              <a:gd name="T35" fmla="*/ 6 h 124"/>
              <a:gd name="T36" fmla="*/ 98 w 515"/>
              <a:gd name="T37" fmla="*/ 2 h 124"/>
              <a:gd name="T38" fmla="*/ 59 w 515"/>
              <a:gd name="T39" fmla="*/ 6 h 124"/>
              <a:gd name="T40" fmla="*/ 17 w 515"/>
              <a:gd name="T41" fmla="*/ 16 h 124"/>
              <a:gd name="T42" fmla="*/ 30 w 515"/>
              <a:gd name="T43" fmla="*/ 26 h 124"/>
              <a:gd name="T44" fmla="*/ 35 w 515"/>
              <a:gd name="T45" fmla="*/ 35 h 124"/>
              <a:gd name="T46" fmla="*/ 21 w 515"/>
              <a:gd name="T47" fmla="*/ 42 h 124"/>
              <a:gd name="T48" fmla="*/ 16 w 515"/>
              <a:gd name="T49" fmla="*/ 48 h 124"/>
              <a:gd name="T50" fmla="*/ 25 w 515"/>
              <a:gd name="T51" fmla="*/ 52 h 124"/>
              <a:gd name="T52" fmla="*/ 9 w 515"/>
              <a:gd name="T53" fmla="*/ 57 h 124"/>
              <a:gd name="T54" fmla="*/ 4 w 515"/>
              <a:gd name="T55" fmla="*/ 65 h 124"/>
              <a:gd name="T56" fmla="*/ 1 w 515"/>
              <a:gd name="T57" fmla="*/ 69 h 124"/>
              <a:gd name="T58" fmla="*/ 9 w 515"/>
              <a:gd name="T59" fmla="*/ 74 h 124"/>
              <a:gd name="T60" fmla="*/ 21 w 515"/>
              <a:gd name="T61" fmla="*/ 86 h 124"/>
              <a:gd name="T62" fmla="*/ 25 w 515"/>
              <a:gd name="T63" fmla="*/ 94 h 124"/>
              <a:gd name="T64" fmla="*/ 23 w 515"/>
              <a:gd name="T65" fmla="*/ 105 h 124"/>
              <a:gd name="T66" fmla="*/ 205 w 515"/>
              <a:gd name="T67" fmla="*/ 120 h 124"/>
              <a:gd name="T68" fmla="*/ 190 w 515"/>
              <a:gd name="T69" fmla="*/ 117 h 124"/>
              <a:gd name="T70" fmla="*/ 49 w 515"/>
              <a:gd name="T71" fmla="*/ 108 h 124"/>
              <a:gd name="T72" fmla="*/ 303 w 515"/>
              <a:gd name="T73" fmla="*/ 117 h 124"/>
              <a:gd name="T74" fmla="*/ 436 w 515"/>
              <a:gd name="T75" fmla="*/ 123 h 124"/>
              <a:gd name="T76" fmla="*/ 440 w 515"/>
              <a:gd name="T77" fmla="*/ 119 h 124"/>
              <a:gd name="T78" fmla="*/ 464 w 515"/>
              <a:gd name="T79" fmla="*/ 112 h 124"/>
              <a:gd name="T80" fmla="*/ 451 w 515"/>
              <a:gd name="T81" fmla="*/ 107 h 124"/>
              <a:gd name="T82" fmla="*/ 477 w 515"/>
              <a:gd name="T83" fmla="*/ 107 h 124"/>
              <a:gd name="T84" fmla="*/ 434 w 515"/>
              <a:gd name="T85" fmla="*/ 28 h 124"/>
              <a:gd name="T86" fmla="*/ 429 w 515"/>
              <a:gd name="T87" fmla="*/ 29 h 124"/>
              <a:gd name="T88" fmla="*/ 424 w 515"/>
              <a:gd name="T89" fmla="*/ 26 h 124"/>
              <a:gd name="T90" fmla="*/ 384 w 515"/>
              <a:gd name="T91" fmla="*/ 108 h 124"/>
              <a:gd name="T92" fmla="*/ 456 w 515"/>
              <a:gd name="T93" fmla="*/ 113 h 124"/>
              <a:gd name="T94" fmla="*/ 456 w 515"/>
              <a:gd name="T95" fmla="*/ 113 h 124"/>
              <a:gd name="T96" fmla="*/ 426 w 515"/>
              <a:gd name="T97" fmla="*/ 108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15" h="124">
                <a:moveTo>
                  <a:pt x="477" y="107"/>
                </a:moveTo>
                <a:cubicBezTo>
                  <a:pt x="477" y="106"/>
                  <a:pt x="477" y="106"/>
                  <a:pt x="477" y="106"/>
                </a:cubicBezTo>
                <a:cubicBezTo>
                  <a:pt x="489" y="106"/>
                  <a:pt x="502" y="106"/>
                  <a:pt x="514" y="106"/>
                </a:cubicBezTo>
                <a:cubicBezTo>
                  <a:pt x="515" y="105"/>
                  <a:pt x="515" y="105"/>
                  <a:pt x="515" y="105"/>
                </a:cubicBezTo>
                <a:cubicBezTo>
                  <a:pt x="492" y="105"/>
                  <a:pt x="472" y="104"/>
                  <a:pt x="450" y="101"/>
                </a:cubicBezTo>
                <a:cubicBezTo>
                  <a:pt x="445" y="100"/>
                  <a:pt x="445" y="100"/>
                  <a:pt x="445" y="100"/>
                </a:cubicBezTo>
                <a:cubicBezTo>
                  <a:pt x="446" y="99"/>
                  <a:pt x="446" y="99"/>
                  <a:pt x="446" y="99"/>
                </a:cubicBezTo>
                <a:cubicBezTo>
                  <a:pt x="463" y="99"/>
                  <a:pt x="478" y="97"/>
                  <a:pt x="494" y="98"/>
                </a:cubicBezTo>
                <a:cubicBezTo>
                  <a:pt x="491" y="97"/>
                  <a:pt x="491" y="97"/>
                  <a:pt x="491" y="97"/>
                </a:cubicBezTo>
                <a:cubicBezTo>
                  <a:pt x="493" y="95"/>
                  <a:pt x="493" y="95"/>
                  <a:pt x="493" y="95"/>
                </a:cubicBezTo>
                <a:cubicBezTo>
                  <a:pt x="478" y="95"/>
                  <a:pt x="463" y="96"/>
                  <a:pt x="449" y="94"/>
                </a:cubicBezTo>
                <a:cubicBezTo>
                  <a:pt x="449" y="93"/>
                  <a:pt x="449" y="93"/>
                  <a:pt x="449" y="93"/>
                </a:cubicBezTo>
                <a:cubicBezTo>
                  <a:pt x="467" y="93"/>
                  <a:pt x="485" y="94"/>
                  <a:pt x="503" y="93"/>
                </a:cubicBezTo>
                <a:cubicBezTo>
                  <a:pt x="505" y="92"/>
                  <a:pt x="506" y="90"/>
                  <a:pt x="508" y="91"/>
                </a:cubicBezTo>
                <a:cubicBezTo>
                  <a:pt x="509" y="91"/>
                  <a:pt x="509" y="90"/>
                  <a:pt x="510" y="89"/>
                </a:cubicBezTo>
                <a:cubicBezTo>
                  <a:pt x="497" y="88"/>
                  <a:pt x="497" y="88"/>
                  <a:pt x="497" y="88"/>
                </a:cubicBezTo>
                <a:cubicBezTo>
                  <a:pt x="492" y="86"/>
                  <a:pt x="486" y="89"/>
                  <a:pt x="482" y="85"/>
                </a:cubicBezTo>
                <a:cubicBezTo>
                  <a:pt x="465" y="85"/>
                  <a:pt x="448" y="83"/>
                  <a:pt x="432" y="82"/>
                </a:cubicBezTo>
                <a:cubicBezTo>
                  <a:pt x="432" y="81"/>
                  <a:pt x="432" y="81"/>
                  <a:pt x="432" y="81"/>
                </a:cubicBezTo>
                <a:cubicBezTo>
                  <a:pt x="455" y="82"/>
                  <a:pt x="479" y="81"/>
                  <a:pt x="502" y="82"/>
                </a:cubicBezTo>
                <a:cubicBezTo>
                  <a:pt x="475" y="79"/>
                  <a:pt x="475" y="79"/>
                  <a:pt x="475" y="79"/>
                </a:cubicBezTo>
                <a:cubicBezTo>
                  <a:pt x="482" y="78"/>
                  <a:pt x="489" y="76"/>
                  <a:pt x="497" y="78"/>
                </a:cubicBezTo>
                <a:cubicBezTo>
                  <a:pt x="500" y="77"/>
                  <a:pt x="503" y="77"/>
                  <a:pt x="506" y="77"/>
                </a:cubicBezTo>
                <a:cubicBezTo>
                  <a:pt x="507" y="77"/>
                  <a:pt x="507" y="75"/>
                  <a:pt x="509" y="75"/>
                </a:cubicBezTo>
                <a:cubicBezTo>
                  <a:pt x="509" y="74"/>
                  <a:pt x="509" y="74"/>
                  <a:pt x="509" y="74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2"/>
                  <a:pt x="491" y="72"/>
                  <a:pt x="491" y="72"/>
                </a:cubicBezTo>
                <a:cubicBezTo>
                  <a:pt x="495" y="71"/>
                  <a:pt x="501" y="72"/>
                  <a:pt x="505" y="70"/>
                </a:cubicBezTo>
                <a:cubicBezTo>
                  <a:pt x="500" y="70"/>
                  <a:pt x="494" y="69"/>
                  <a:pt x="490" y="70"/>
                </a:cubicBezTo>
                <a:cubicBezTo>
                  <a:pt x="486" y="68"/>
                  <a:pt x="478" y="70"/>
                  <a:pt x="476" y="66"/>
                </a:cubicBezTo>
                <a:cubicBezTo>
                  <a:pt x="462" y="64"/>
                  <a:pt x="446" y="64"/>
                  <a:pt x="431" y="62"/>
                </a:cubicBezTo>
                <a:cubicBezTo>
                  <a:pt x="432" y="61"/>
                  <a:pt x="429" y="59"/>
                  <a:pt x="432" y="59"/>
                </a:cubicBezTo>
                <a:cubicBezTo>
                  <a:pt x="450" y="61"/>
                  <a:pt x="450" y="61"/>
                  <a:pt x="450" y="61"/>
                </a:cubicBezTo>
                <a:cubicBezTo>
                  <a:pt x="465" y="61"/>
                  <a:pt x="482" y="63"/>
                  <a:pt x="495" y="60"/>
                </a:cubicBezTo>
                <a:cubicBezTo>
                  <a:pt x="462" y="60"/>
                  <a:pt x="432" y="51"/>
                  <a:pt x="400" y="50"/>
                </a:cubicBezTo>
                <a:cubicBezTo>
                  <a:pt x="389" y="47"/>
                  <a:pt x="376" y="48"/>
                  <a:pt x="365" y="46"/>
                </a:cubicBezTo>
                <a:cubicBezTo>
                  <a:pt x="390" y="46"/>
                  <a:pt x="415" y="50"/>
                  <a:pt x="440" y="51"/>
                </a:cubicBezTo>
                <a:cubicBezTo>
                  <a:pt x="438" y="51"/>
                  <a:pt x="438" y="51"/>
                  <a:pt x="438" y="51"/>
                </a:cubicBezTo>
                <a:cubicBezTo>
                  <a:pt x="437" y="48"/>
                  <a:pt x="442" y="51"/>
                  <a:pt x="444" y="49"/>
                </a:cubicBezTo>
                <a:cubicBezTo>
                  <a:pt x="440" y="47"/>
                  <a:pt x="437" y="51"/>
                  <a:pt x="433" y="50"/>
                </a:cubicBezTo>
                <a:cubicBezTo>
                  <a:pt x="432" y="49"/>
                  <a:pt x="429" y="50"/>
                  <a:pt x="430" y="48"/>
                </a:cubicBezTo>
                <a:cubicBezTo>
                  <a:pt x="429" y="48"/>
                  <a:pt x="428" y="48"/>
                  <a:pt x="428" y="47"/>
                </a:cubicBezTo>
                <a:cubicBezTo>
                  <a:pt x="431" y="45"/>
                  <a:pt x="435" y="50"/>
                  <a:pt x="435" y="47"/>
                </a:cubicBezTo>
                <a:cubicBezTo>
                  <a:pt x="428" y="46"/>
                  <a:pt x="418" y="44"/>
                  <a:pt x="411" y="44"/>
                </a:cubicBezTo>
                <a:cubicBezTo>
                  <a:pt x="411" y="42"/>
                  <a:pt x="413" y="43"/>
                  <a:pt x="414" y="42"/>
                </a:cubicBezTo>
                <a:cubicBezTo>
                  <a:pt x="406" y="41"/>
                  <a:pt x="397" y="41"/>
                  <a:pt x="388" y="39"/>
                </a:cubicBezTo>
                <a:cubicBezTo>
                  <a:pt x="396" y="37"/>
                  <a:pt x="407" y="41"/>
                  <a:pt x="415" y="40"/>
                </a:cubicBezTo>
                <a:cubicBezTo>
                  <a:pt x="397" y="37"/>
                  <a:pt x="378" y="37"/>
                  <a:pt x="361" y="33"/>
                </a:cubicBezTo>
                <a:cubicBezTo>
                  <a:pt x="360" y="32"/>
                  <a:pt x="360" y="32"/>
                  <a:pt x="360" y="32"/>
                </a:cubicBezTo>
                <a:cubicBezTo>
                  <a:pt x="366" y="33"/>
                  <a:pt x="373" y="31"/>
                  <a:pt x="379" y="33"/>
                </a:cubicBezTo>
                <a:cubicBezTo>
                  <a:pt x="378" y="34"/>
                  <a:pt x="378" y="34"/>
                  <a:pt x="378" y="34"/>
                </a:cubicBezTo>
                <a:cubicBezTo>
                  <a:pt x="379" y="33"/>
                  <a:pt x="379" y="33"/>
                  <a:pt x="379" y="33"/>
                </a:cubicBezTo>
                <a:cubicBezTo>
                  <a:pt x="398" y="33"/>
                  <a:pt x="423" y="36"/>
                  <a:pt x="444" y="37"/>
                </a:cubicBezTo>
                <a:cubicBezTo>
                  <a:pt x="434" y="33"/>
                  <a:pt x="422" y="34"/>
                  <a:pt x="411" y="31"/>
                </a:cubicBezTo>
                <a:cubicBezTo>
                  <a:pt x="414" y="29"/>
                  <a:pt x="419" y="30"/>
                  <a:pt x="423" y="31"/>
                </a:cubicBezTo>
                <a:cubicBezTo>
                  <a:pt x="437" y="32"/>
                  <a:pt x="455" y="35"/>
                  <a:pt x="470" y="35"/>
                </a:cubicBezTo>
                <a:cubicBezTo>
                  <a:pt x="467" y="34"/>
                  <a:pt x="459" y="32"/>
                  <a:pt x="454" y="31"/>
                </a:cubicBezTo>
                <a:cubicBezTo>
                  <a:pt x="451" y="32"/>
                  <a:pt x="449" y="29"/>
                  <a:pt x="446" y="31"/>
                </a:cubicBezTo>
                <a:cubicBezTo>
                  <a:pt x="446" y="31"/>
                  <a:pt x="446" y="31"/>
                  <a:pt x="446" y="30"/>
                </a:cubicBezTo>
                <a:cubicBezTo>
                  <a:pt x="445" y="32"/>
                  <a:pt x="443" y="31"/>
                  <a:pt x="441" y="30"/>
                </a:cubicBezTo>
                <a:cubicBezTo>
                  <a:pt x="441" y="30"/>
                  <a:pt x="441" y="30"/>
                  <a:pt x="442" y="29"/>
                </a:cubicBezTo>
                <a:cubicBezTo>
                  <a:pt x="441" y="30"/>
                  <a:pt x="440" y="29"/>
                  <a:pt x="439" y="29"/>
                </a:cubicBezTo>
                <a:cubicBezTo>
                  <a:pt x="441" y="30"/>
                  <a:pt x="441" y="30"/>
                  <a:pt x="441" y="30"/>
                </a:cubicBezTo>
                <a:cubicBezTo>
                  <a:pt x="440" y="31"/>
                  <a:pt x="440" y="31"/>
                  <a:pt x="440" y="31"/>
                </a:cubicBezTo>
                <a:cubicBezTo>
                  <a:pt x="438" y="30"/>
                  <a:pt x="436" y="31"/>
                  <a:pt x="435" y="29"/>
                </a:cubicBezTo>
                <a:cubicBezTo>
                  <a:pt x="437" y="26"/>
                  <a:pt x="444" y="30"/>
                  <a:pt x="447" y="29"/>
                </a:cubicBezTo>
                <a:cubicBezTo>
                  <a:pt x="418" y="23"/>
                  <a:pt x="387" y="20"/>
                  <a:pt x="357" y="17"/>
                </a:cubicBezTo>
                <a:cubicBezTo>
                  <a:pt x="240" y="10"/>
                  <a:pt x="240" y="10"/>
                  <a:pt x="240" y="10"/>
                </a:cubicBezTo>
                <a:cubicBezTo>
                  <a:pt x="206" y="7"/>
                  <a:pt x="206" y="7"/>
                  <a:pt x="206" y="7"/>
                </a:cubicBezTo>
                <a:cubicBezTo>
                  <a:pt x="209" y="7"/>
                  <a:pt x="209" y="7"/>
                  <a:pt x="209" y="7"/>
                </a:cubicBezTo>
                <a:cubicBezTo>
                  <a:pt x="250" y="8"/>
                  <a:pt x="292" y="10"/>
                  <a:pt x="331" y="12"/>
                </a:cubicBezTo>
                <a:cubicBezTo>
                  <a:pt x="308" y="9"/>
                  <a:pt x="287" y="8"/>
                  <a:pt x="265" y="6"/>
                </a:cubicBezTo>
                <a:cubicBezTo>
                  <a:pt x="222" y="4"/>
                  <a:pt x="178" y="2"/>
                  <a:pt x="136" y="3"/>
                </a:cubicBezTo>
                <a:cubicBezTo>
                  <a:pt x="133" y="2"/>
                  <a:pt x="129" y="0"/>
                  <a:pt x="126" y="2"/>
                </a:cubicBezTo>
                <a:cubicBezTo>
                  <a:pt x="120" y="1"/>
                  <a:pt x="113" y="2"/>
                  <a:pt x="108" y="1"/>
                </a:cubicBezTo>
                <a:cubicBezTo>
                  <a:pt x="106" y="4"/>
                  <a:pt x="101" y="2"/>
                  <a:pt x="98" y="2"/>
                </a:cubicBezTo>
                <a:cubicBezTo>
                  <a:pt x="84" y="2"/>
                  <a:pt x="69" y="1"/>
                  <a:pt x="55" y="3"/>
                </a:cubicBezTo>
                <a:cubicBezTo>
                  <a:pt x="53" y="4"/>
                  <a:pt x="48" y="2"/>
                  <a:pt x="47" y="3"/>
                </a:cubicBezTo>
                <a:cubicBezTo>
                  <a:pt x="50" y="5"/>
                  <a:pt x="55" y="4"/>
                  <a:pt x="59" y="5"/>
                </a:cubicBezTo>
                <a:cubicBezTo>
                  <a:pt x="59" y="6"/>
                  <a:pt x="59" y="6"/>
                  <a:pt x="59" y="6"/>
                </a:cubicBezTo>
                <a:cubicBezTo>
                  <a:pt x="55" y="5"/>
                  <a:pt x="51" y="7"/>
                  <a:pt x="48" y="5"/>
                </a:cubicBezTo>
                <a:cubicBezTo>
                  <a:pt x="43" y="6"/>
                  <a:pt x="37" y="3"/>
                  <a:pt x="34" y="7"/>
                </a:cubicBezTo>
                <a:cubicBezTo>
                  <a:pt x="28" y="9"/>
                  <a:pt x="21" y="9"/>
                  <a:pt x="16" y="15"/>
                </a:cubicBezTo>
                <a:cubicBezTo>
                  <a:pt x="17" y="16"/>
                  <a:pt x="17" y="16"/>
                  <a:pt x="17" y="16"/>
                </a:cubicBezTo>
                <a:cubicBezTo>
                  <a:pt x="23" y="21"/>
                  <a:pt x="28" y="16"/>
                  <a:pt x="34" y="20"/>
                </a:cubicBezTo>
                <a:cubicBezTo>
                  <a:pt x="29" y="21"/>
                  <a:pt x="23" y="20"/>
                  <a:pt x="18" y="20"/>
                </a:cubicBezTo>
                <a:cubicBezTo>
                  <a:pt x="15" y="21"/>
                  <a:pt x="11" y="20"/>
                  <a:pt x="10" y="22"/>
                </a:cubicBezTo>
                <a:cubicBezTo>
                  <a:pt x="17" y="22"/>
                  <a:pt x="24" y="24"/>
                  <a:pt x="30" y="26"/>
                </a:cubicBezTo>
                <a:cubicBezTo>
                  <a:pt x="29" y="27"/>
                  <a:pt x="29" y="28"/>
                  <a:pt x="30" y="30"/>
                </a:cubicBezTo>
                <a:cubicBezTo>
                  <a:pt x="27" y="30"/>
                  <a:pt x="22" y="27"/>
                  <a:pt x="19" y="32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4"/>
                  <a:pt x="36" y="35"/>
                  <a:pt x="35" y="35"/>
                </a:cubicBezTo>
                <a:cubicBezTo>
                  <a:pt x="29" y="33"/>
                  <a:pt x="25" y="39"/>
                  <a:pt x="22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2"/>
                  <a:pt x="17" y="40"/>
                  <a:pt x="15" y="41"/>
                </a:cubicBezTo>
                <a:cubicBezTo>
                  <a:pt x="21" y="42"/>
                  <a:pt x="21" y="42"/>
                  <a:pt x="21" y="42"/>
                </a:cubicBezTo>
                <a:cubicBezTo>
                  <a:pt x="18" y="43"/>
                  <a:pt x="16" y="45"/>
                  <a:pt x="13" y="44"/>
                </a:cubicBezTo>
                <a:cubicBezTo>
                  <a:pt x="14" y="45"/>
                  <a:pt x="15" y="44"/>
                  <a:pt x="15" y="45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7" y="47"/>
                  <a:pt x="16" y="48"/>
                </a:cubicBezTo>
                <a:cubicBezTo>
                  <a:pt x="19" y="49"/>
                  <a:pt x="21" y="49"/>
                  <a:pt x="23" y="50"/>
                </a:cubicBezTo>
                <a:cubicBezTo>
                  <a:pt x="27" y="50"/>
                  <a:pt x="31" y="51"/>
                  <a:pt x="33" y="54"/>
                </a:cubicBezTo>
                <a:cubicBezTo>
                  <a:pt x="28" y="55"/>
                  <a:pt x="24" y="53"/>
                  <a:pt x="19" y="53"/>
                </a:cubicBezTo>
                <a:cubicBezTo>
                  <a:pt x="21" y="51"/>
                  <a:pt x="23" y="53"/>
                  <a:pt x="25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22" y="52"/>
                  <a:pt x="17" y="50"/>
                  <a:pt x="16" y="53"/>
                </a:cubicBezTo>
                <a:cubicBezTo>
                  <a:pt x="13" y="53"/>
                  <a:pt x="7" y="52"/>
                  <a:pt x="5" y="56"/>
                </a:cubicBezTo>
                <a:cubicBezTo>
                  <a:pt x="6" y="58"/>
                  <a:pt x="7" y="57"/>
                  <a:pt x="9" y="57"/>
                </a:cubicBezTo>
                <a:cubicBezTo>
                  <a:pt x="11" y="61"/>
                  <a:pt x="17" y="58"/>
                  <a:pt x="20" y="61"/>
                </a:cubicBezTo>
                <a:cubicBezTo>
                  <a:pt x="17" y="63"/>
                  <a:pt x="17" y="63"/>
                  <a:pt x="17" y="63"/>
                </a:cubicBezTo>
                <a:cubicBezTo>
                  <a:pt x="16" y="64"/>
                  <a:pt x="18" y="66"/>
                  <a:pt x="17" y="67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3" y="68"/>
                  <a:pt x="1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2" y="69"/>
                  <a:pt x="2" y="69"/>
                  <a:pt x="2" y="69"/>
                </a:cubicBezTo>
                <a:cubicBezTo>
                  <a:pt x="3" y="69"/>
                  <a:pt x="3" y="70"/>
                  <a:pt x="4" y="70"/>
                </a:cubicBezTo>
                <a:cubicBezTo>
                  <a:pt x="4" y="71"/>
                  <a:pt x="4" y="71"/>
                  <a:pt x="3" y="71"/>
                </a:cubicBezTo>
                <a:cubicBezTo>
                  <a:pt x="4" y="74"/>
                  <a:pt x="9" y="71"/>
                  <a:pt x="9" y="74"/>
                </a:cubicBezTo>
                <a:cubicBezTo>
                  <a:pt x="14" y="75"/>
                  <a:pt x="19" y="75"/>
                  <a:pt x="22" y="77"/>
                </a:cubicBezTo>
                <a:cubicBezTo>
                  <a:pt x="21" y="78"/>
                  <a:pt x="19" y="77"/>
                  <a:pt x="17" y="78"/>
                </a:cubicBezTo>
                <a:cubicBezTo>
                  <a:pt x="18" y="82"/>
                  <a:pt x="27" y="80"/>
                  <a:pt x="27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86"/>
                  <a:pt x="19" y="88"/>
                  <a:pt x="21" y="89"/>
                </a:cubicBezTo>
                <a:cubicBezTo>
                  <a:pt x="21" y="89"/>
                  <a:pt x="21" y="89"/>
                  <a:pt x="20" y="90"/>
                </a:cubicBezTo>
                <a:cubicBezTo>
                  <a:pt x="24" y="91"/>
                  <a:pt x="27" y="92"/>
                  <a:pt x="31" y="93"/>
                </a:cubicBezTo>
                <a:cubicBezTo>
                  <a:pt x="29" y="95"/>
                  <a:pt x="26" y="92"/>
                  <a:pt x="25" y="94"/>
                </a:cubicBezTo>
                <a:cubicBezTo>
                  <a:pt x="19" y="92"/>
                  <a:pt x="11" y="92"/>
                  <a:pt x="6" y="90"/>
                </a:cubicBezTo>
                <a:cubicBezTo>
                  <a:pt x="6" y="97"/>
                  <a:pt x="6" y="97"/>
                  <a:pt x="6" y="97"/>
                </a:cubicBezTo>
                <a:cubicBezTo>
                  <a:pt x="10" y="98"/>
                  <a:pt x="13" y="101"/>
                  <a:pt x="17" y="101"/>
                </a:cubicBezTo>
                <a:cubicBezTo>
                  <a:pt x="22" y="100"/>
                  <a:pt x="20" y="105"/>
                  <a:pt x="23" y="105"/>
                </a:cubicBezTo>
                <a:cubicBezTo>
                  <a:pt x="21" y="106"/>
                  <a:pt x="21" y="106"/>
                  <a:pt x="21" y="106"/>
                </a:cubicBezTo>
                <a:cubicBezTo>
                  <a:pt x="42" y="115"/>
                  <a:pt x="69" y="116"/>
                  <a:pt x="93" y="118"/>
                </a:cubicBezTo>
                <a:cubicBezTo>
                  <a:pt x="102" y="118"/>
                  <a:pt x="111" y="118"/>
                  <a:pt x="120" y="118"/>
                </a:cubicBezTo>
                <a:cubicBezTo>
                  <a:pt x="205" y="120"/>
                  <a:pt x="205" y="120"/>
                  <a:pt x="205" y="120"/>
                </a:cubicBezTo>
                <a:cubicBezTo>
                  <a:pt x="277" y="124"/>
                  <a:pt x="277" y="124"/>
                  <a:pt x="277" y="124"/>
                </a:cubicBezTo>
                <a:cubicBezTo>
                  <a:pt x="236" y="120"/>
                  <a:pt x="188" y="118"/>
                  <a:pt x="142" y="118"/>
                </a:cubicBezTo>
                <a:cubicBezTo>
                  <a:pt x="141" y="117"/>
                  <a:pt x="141" y="117"/>
                  <a:pt x="141" y="117"/>
                </a:cubicBezTo>
                <a:cubicBezTo>
                  <a:pt x="157" y="116"/>
                  <a:pt x="173" y="117"/>
                  <a:pt x="190" y="117"/>
                </a:cubicBezTo>
                <a:cubicBezTo>
                  <a:pt x="297" y="123"/>
                  <a:pt x="297" y="123"/>
                  <a:pt x="297" y="123"/>
                </a:cubicBezTo>
                <a:cubicBezTo>
                  <a:pt x="279" y="120"/>
                  <a:pt x="259" y="120"/>
                  <a:pt x="241" y="119"/>
                </a:cubicBezTo>
                <a:cubicBezTo>
                  <a:pt x="175" y="113"/>
                  <a:pt x="113" y="119"/>
                  <a:pt x="48" y="109"/>
                </a:cubicBezTo>
                <a:cubicBezTo>
                  <a:pt x="49" y="108"/>
                  <a:pt x="49" y="108"/>
                  <a:pt x="49" y="108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147" y="110"/>
                  <a:pt x="213" y="111"/>
                  <a:pt x="276" y="116"/>
                </a:cubicBezTo>
                <a:cubicBezTo>
                  <a:pt x="279" y="114"/>
                  <a:pt x="285" y="114"/>
                  <a:pt x="288" y="116"/>
                </a:cubicBezTo>
                <a:cubicBezTo>
                  <a:pt x="291" y="114"/>
                  <a:pt x="300" y="115"/>
                  <a:pt x="303" y="117"/>
                </a:cubicBezTo>
                <a:cubicBezTo>
                  <a:pt x="303" y="116"/>
                  <a:pt x="303" y="116"/>
                  <a:pt x="303" y="116"/>
                </a:cubicBezTo>
                <a:cubicBezTo>
                  <a:pt x="336" y="118"/>
                  <a:pt x="336" y="118"/>
                  <a:pt x="336" y="118"/>
                </a:cubicBezTo>
                <a:cubicBezTo>
                  <a:pt x="428" y="124"/>
                  <a:pt x="428" y="124"/>
                  <a:pt x="428" y="124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40" y="123"/>
                  <a:pt x="444" y="123"/>
                  <a:pt x="447" y="122"/>
                </a:cubicBezTo>
                <a:cubicBezTo>
                  <a:pt x="439" y="120"/>
                  <a:pt x="429" y="120"/>
                  <a:pt x="420" y="120"/>
                </a:cubicBezTo>
                <a:cubicBezTo>
                  <a:pt x="419" y="119"/>
                  <a:pt x="419" y="119"/>
                  <a:pt x="419" y="119"/>
                </a:cubicBezTo>
                <a:cubicBezTo>
                  <a:pt x="426" y="117"/>
                  <a:pt x="434" y="120"/>
                  <a:pt x="440" y="119"/>
                </a:cubicBezTo>
                <a:cubicBezTo>
                  <a:pt x="455" y="119"/>
                  <a:pt x="472" y="121"/>
                  <a:pt x="483" y="115"/>
                </a:cubicBezTo>
                <a:cubicBezTo>
                  <a:pt x="470" y="116"/>
                  <a:pt x="470" y="116"/>
                  <a:pt x="470" y="116"/>
                </a:cubicBezTo>
                <a:cubicBezTo>
                  <a:pt x="467" y="116"/>
                  <a:pt x="463" y="116"/>
                  <a:pt x="461" y="115"/>
                </a:cubicBezTo>
                <a:cubicBezTo>
                  <a:pt x="459" y="112"/>
                  <a:pt x="463" y="113"/>
                  <a:pt x="464" y="112"/>
                </a:cubicBezTo>
                <a:cubicBezTo>
                  <a:pt x="452" y="111"/>
                  <a:pt x="452" y="111"/>
                  <a:pt x="452" y="111"/>
                </a:cubicBezTo>
                <a:cubicBezTo>
                  <a:pt x="446" y="111"/>
                  <a:pt x="436" y="112"/>
                  <a:pt x="432" y="107"/>
                </a:cubicBezTo>
                <a:cubicBezTo>
                  <a:pt x="433" y="107"/>
                  <a:pt x="436" y="108"/>
                  <a:pt x="437" y="108"/>
                </a:cubicBezTo>
                <a:cubicBezTo>
                  <a:pt x="442" y="105"/>
                  <a:pt x="447" y="108"/>
                  <a:pt x="451" y="107"/>
                </a:cubicBezTo>
                <a:cubicBezTo>
                  <a:pt x="441" y="106"/>
                  <a:pt x="432" y="104"/>
                  <a:pt x="422" y="102"/>
                </a:cubicBezTo>
                <a:cubicBezTo>
                  <a:pt x="438" y="103"/>
                  <a:pt x="456" y="104"/>
                  <a:pt x="472" y="106"/>
                </a:cubicBezTo>
                <a:cubicBezTo>
                  <a:pt x="471" y="107"/>
                  <a:pt x="471" y="107"/>
                  <a:pt x="471" y="107"/>
                </a:cubicBezTo>
                <a:lnTo>
                  <a:pt x="477" y="107"/>
                </a:lnTo>
                <a:close/>
                <a:moveTo>
                  <a:pt x="432" y="27"/>
                </a:moveTo>
                <a:cubicBezTo>
                  <a:pt x="433" y="27"/>
                  <a:pt x="433" y="28"/>
                  <a:pt x="434" y="28"/>
                </a:cubicBezTo>
                <a:cubicBezTo>
                  <a:pt x="434" y="28"/>
                  <a:pt x="434" y="27"/>
                  <a:pt x="434" y="27"/>
                </a:cubicBezTo>
                <a:cubicBezTo>
                  <a:pt x="434" y="27"/>
                  <a:pt x="434" y="28"/>
                  <a:pt x="434" y="28"/>
                </a:cubicBezTo>
                <a:cubicBezTo>
                  <a:pt x="434" y="28"/>
                  <a:pt x="433" y="27"/>
                  <a:pt x="432" y="27"/>
                </a:cubicBezTo>
                <a:cubicBezTo>
                  <a:pt x="431" y="27"/>
                  <a:pt x="431" y="27"/>
                  <a:pt x="430" y="28"/>
                </a:cubicBezTo>
                <a:cubicBezTo>
                  <a:pt x="431" y="29"/>
                  <a:pt x="431" y="29"/>
                  <a:pt x="431" y="29"/>
                </a:cubicBezTo>
                <a:cubicBezTo>
                  <a:pt x="429" y="29"/>
                  <a:pt x="429" y="29"/>
                  <a:pt x="429" y="29"/>
                </a:cubicBezTo>
                <a:cubicBezTo>
                  <a:pt x="429" y="27"/>
                  <a:pt x="431" y="27"/>
                  <a:pt x="432" y="27"/>
                </a:cubicBezTo>
                <a:close/>
                <a:moveTo>
                  <a:pt x="424" y="26"/>
                </a:moveTo>
                <a:cubicBezTo>
                  <a:pt x="425" y="29"/>
                  <a:pt x="421" y="27"/>
                  <a:pt x="420" y="26"/>
                </a:cubicBezTo>
                <a:lnTo>
                  <a:pt x="424" y="26"/>
                </a:lnTo>
                <a:close/>
                <a:moveTo>
                  <a:pt x="6" y="71"/>
                </a:moveTo>
                <a:cubicBezTo>
                  <a:pt x="8" y="71"/>
                  <a:pt x="8" y="71"/>
                  <a:pt x="8" y="71"/>
                </a:cubicBezTo>
                <a:cubicBezTo>
                  <a:pt x="8" y="71"/>
                  <a:pt x="6" y="73"/>
                  <a:pt x="6" y="71"/>
                </a:cubicBezTo>
                <a:close/>
                <a:moveTo>
                  <a:pt x="384" y="108"/>
                </a:moveTo>
                <a:cubicBezTo>
                  <a:pt x="385" y="108"/>
                  <a:pt x="385" y="108"/>
                  <a:pt x="385" y="108"/>
                </a:cubicBezTo>
                <a:cubicBezTo>
                  <a:pt x="418" y="111"/>
                  <a:pt x="418" y="111"/>
                  <a:pt x="418" y="111"/>
                </a:cubicBezTo>
                <a:lnTo>
                  <a:pt x="384" y="108"/>
                </a:lnTo>
                <a:close/>
                <a:moveTo>
                  <a:pt x="456" y="113"/>
                </a:moveTo>
                <a:cubicBezTo>
                  <a:pt x="456" y="112"/>
                  <a:pt x="457" y="112"/>
                  <a:pt x="458" y="112"/>
                </a:cubicBezTo>
                <a:cubicBezTo>
                  <a:pt x="458" y="113"/>
                  <a:pt x="457" y="113"/>
                  <a:pt x="456" y="113"/>
                </a:cubicBezTo>
                <a:cubicBezTo>
                  <a:pt x="456" y="113"/>
                  <a:pt x="455" y="113"/>
                  <a:pt x="455" y="113"/>
                </a:cubicBezTo>
                <a:cubicBezTo>
                  <a:pt x="455" y="113"/>
                  <a:pt x="456" y="113"/>
                  <a:pt x="456" y="113"/>
                </a:cubicBezTo>
                <a:close/>
                <a:moveTo>
                  <a:pt x="426" y="108"/>
                </a:moveTo>
                <a:cubicBezTo>
                  <a:pt x="430" y="109"/>
                  <a:pt x="430" y="109"/>
                  <a:pt x="430" y="109"/>
                </a:cubicBezTo>
                <a:cubicBezTo>
                  <a:pt x="425" y="109"/>
                  <a:pt x="425" y="109"/>
                  <a:pt x="425" y="109"/>
                </a:cubicBezTo>
                <a:lnTo>
                  <a:pt x="426" y="108"/>
                </a:lnTo>
                <a:close/>
              </a:path>
            </a:pathLst>
          </a:custGeom>
          <a:solidFill>
            <a:srgbClr val="7C181D">
              <a:alpha val="11000"/>
            </a:srgbClr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/>
          </a:p>
        </p:txBody>
      </p:sp>
      <p:sp>
        <p:nvSpPr>
          <p:cNvPr id="1048588" name="文本框 34"/>
          <p:cNvSpPr txBox="1"/>
          <p:nvPr/>
        </p:nvSpPr>
        <p:spPr>
          <a:xfrm>
            <a:off x="5702652" y="4623435"/>
            <a:ext cx="3248025" cy="396240"/>
          </a:xfrm>
          <a:prstGeom prst="rect"/>
          <a:noFill/>
        </p:spPr>
        <p:txBody>
          <a:bodyPr anchor="t" rtlCol="0" wrap="square">
            <a:spAutoFit/>
          </a:bodyPr>
          <a:p>
            <a:pPr algn="ctr" defTabSz="685800"/>
            <a:endParaRPr altLang="en-US" dirty="0" sz="2000" lang="zh-CN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j-ea"/>
              <a:sym typeface="+mn-lt"/>
            </a:endParaRPr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0" t="0" r="15685" b="0"/>
          <a:stretch>
            <a:fillRect/>
          </a:stretch>
        </p:blipFill>
        <p:spPr>
          <a:xfrm>
            <a:off x="12700" y="1153280"/>
            <a:ext cx="3749039" cy="5462468"/>
          </a:xfrm>
          <a:prstGeom prst="rect"/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/>
      </p:grpSpPr>
      <p:sp>
        <p:nvSpPr>
          <p:cNvPr id="1048629" name="文本框 3"/>
          <p:cNvSpPr txBox="1"/>
          <p:nvPr/>
        </p:nvSpPr>
        <p:spPr>
          <a:xfrm>
            <a:off x="251460" y="340360"/>
            <a:ext cx="2316480" cy="510540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二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、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开始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尝试</a:t>
            </a:r>
            <a:endParaRPr altLang="en-US" b="1" sz="2800" lang="zh-CN">
              <a:solidFill>
                <a:srgbClr val="BB0F13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48630" name="矩形 4"/>
          <p:cNvSpPr/>
          <p:nvPr/>
        </p:nvSpPr>
        <p:spPr>
          <a:xfrm>
            <a:off x="-12700" y="354330"/>
            <a:ext cx="190500" cy="482600"/>
          </a:xfrm>
          <a:prstGeom prst="rect"/>
          <a:solidFill>
            <a:srgbClr val="B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1" name="Rectangle 9"/>
          <p:cNvSpPr>
            <a:spLocks noChangeArrowheads="1"/>
          </p:cNvSpPr>
          <p:nvPr/>
        </p:nvSpPr>
        <p:spPr bwMode="auto">
          <a:xfrm>
            <a:off x="251459" y="1401977"/>
            <a:ext cx="6959466" cy="4257040"/>
          </a:xfrm>
          <a:prstGeom prst="rect"/>
          <a:noFill/>
          <a:ln>
            <a:noFill/>
          </a:ln>
          <a:effectLst/>
        </p:spPr>
        <p:txBody>
          <a:bodyPr anchor="ctr" wrap="square">
            <a:spAutoFit/>
          </a:bodyPr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1" dirty="0" sz="24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“有益于国与群”</a:t>
            </a:r>
            <a:endParaRPr altLang="en-US" b="1" dirty="0" sz="2400" lang="zh-CN">
              <a:solidFill>
                <a:srgbClr val="000000"/>
              </a:solidFill>
              <a:effectLst/>
              <a:latin typeface="宋体"/>
              <a:ea typeface="宋体"/>
              <a:cs typeface="+mn-ea"/>
            </a:endParaRPr>
          </a:p>
          <a:p>
            <a:pPr algn="l" fontAlgn="auto" indent="457200">
              <a:lnSpc>
                <a:spcPct val="200000"/>
              </a:lnSpc>
              <a:buClrTx/>
              <a:buSzTx/>
              <a:buFontTx/>
            </a:pPr>
            <a:r>
              <a:rPr altLang="en-US" b="1" dirty="0" sz="2000" lang="zh-CN">
                <a:solidFill>
                  <a:srgbClr val="000000"/>
                </a:solidFill>
                <a:effectLst>
                  <a:outerShdw algn="tl" blurRad="38100" dir="2700000" dist="38100">
                    <a:srgbClr val="C0C0C0"/>
                  </a:outerShdw>
                </a:effectLst>
                <a:latin typeface="宋体"/>
                <a:ea typeface="宋体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>
                  <a:outerShdw algn="tl" blurRad="38100" dir="2700000" dist="38100">
                    <a:srgbClr val="C0C0C0"/>
                  </a:outerShdw>
                </a:effectLst>
                <a:latin typeface="宋体"/>
                <a:ea typeface="宋体"/>
              </a:rPr>
              <a:t>1915年9月，在给好友的信中，他提出有“为人之学”、“为国人之学”、“为世界人之学”。这之前不久，他在另一封信中说：“齑其躬而有益于国与群，仁人君子所欲为也。”</a:t>
            </a:r>
            <a:r>
              <a:rPr altLang="en-US" b="0" dirty="0" sz="2000" lang="en-US">
                <a:solidFill>
                  <a:srgbClr val="000000"/>
                </a:solidFill>
                <a:effectLst>
                  <a:outerShdw algn="tl" blurRad="38100" dir="2700000" dist="38100">
                    <a:srgbClr val="C0C0C0"/>
                  </a:outerShdw>
                </a:effectLst>
                <a:latin typeface="宋体"/>
                <a:ea typeface="宋体"/>
              </a:rPr>
              <a:t>在1918年4月，毛泽东提议成立并主持会务的新民学会在长沙成立，通过个人品行的培养，改造个人，进而改造社会。学会成立后，毛泽东主张会员“都要存一个‘向外发展’的志”，走出去锻炼本领，他发起组织会员赴法勤工俭学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</p:txBody>
      </p:sp>
      <p:pic>
        <p:nvPicPr>
          <p:cNvPr id="2097170" name="图片 1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rcRect l="0" t="0" r="0" b="0"/>
          <a:stretch>
            <a:fillRect/>
          </a:stretch>
        </p:blipFill>
        <p:spPr>
          <a:xfrm rot="0">
            <a:off x="7210925" y="1537942"/>
            <a:ext cx="4798403" cy="3435836"/>
          </a:xfrm>
          <a:prstGeom prst="rect"/>
        </p:spPr>
      </p:pic>
      <p:sp>
        <p:nvSpPr>
          <p:cNvPr id="1048632" name=""/>
          <p:cNvSpPr txBox="1"/>
          <p:nvPr/>
        </p:nvSpPr>
        <p:spPr>
          <a:xfrm>
            <a:off x="8894476" y="5213820"/>
            <a:ext cx="2464366" cy="307341"/>
          </a:xfrm>
          <a:prstGeom prst="rect"/>
        </p:spPr>
        <p:txBody>
          <a:bodyPr rtlCol="0" wrap="square">
            <a:spAutoFit/>
          </a:bodyPr>
          <a:p>
            <a:r>
              <a:rPr altLang="en-US" sz="1600" lang="zh-CN_#Hans">
                <a:solidFill>
                  <a:srgbClr val="000000"/>
                </a:solidFill>
              </a:rPr>
              <a:t>赴法学习</a:t>
            </a:r>
            <a:r>
              <a:rPr altLang="en-US" sz="1600" lang="zh-CN_#Hans">
                <a:solidFill>
                  <a:srgbClr val="000000"/>
                </a:solidFill>
              </a:rPr>
              <a:t>分子</a:t>
            </a:r>
            <a:endParaRPr sz="1600" lang="zh-CN-#Hans">
              <a:solidFill>
                <a:srgbClr val="00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/>
      </p:grpSpPr>
      <p:sp>
        <p:nvSpPr>
          <p:cNvPr id="1048633" name="文本框 3"/>
          <p:cNvSpPr txBox="1"/>
          <p:nvPr/>
        </p:nvSpPr>
        <p:spPr>
          <a:xfrm>
            <a:off x="251460" y="340360"/>
            <a:ext cx="2316480" cy="510540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二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、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开始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尝试</a:t>
            </a:r>
            <a:endParaRPr altLang="en-US" b="1" sz="2800" lang="zh-CN">
              <a:solidFill>
                <a:srgbClr val="BB0F13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48634" name="矩形 4"/>
          <p:cNvSpPr/>
          <p:nvPr/>
        </p:nvSpPr>
        <p:spPr>
          <a:xfrm>
            <a:off x="-12700" y="354330"/>
            <a:ext cx="190500" cy="482600"/>
          </a:xfrm>
          <a:prstGeom prst="rect"/>
          <a:solidFill>
            <a:srgbClr val="B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/>
          </a:p>
        </p:txBody>
      </p:sp>
      <p:sp>
        <p:nvSpPr>
          <p:cNvPr id="1048635" name="Rectangle 9"/>
          <p:cNvSpPr>
            <a:spLocks noChangeArrowheads="1"/>
          </p:cNvSpPr>
          <p:nvPr/>
        </p:nvSpPr>
        <p:spPr bwMode="auto">
          <a:xfrm>
            <a:off x="1040218" y="1827546"/>
            <a:ext cx="9799003" cy="3647440"/>
          </a:xfrm>
          <a:prstGeom prst="rect"/>
          <a:noFill/>
          <a:ln>
            <a:noFill/>
          </a:ln>
          <a:effectLst/>
        </p:spPr>
        <p:txBody>
          <a:bodyPr anchor="ctr" wrap="square">
            <a:spAutoFit/>
          </a:bodyPr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1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1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1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1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为此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，1918年8月毛泽东抵达北京。1919年1月在北京参加了李大钊等指导下的北京大学哲学研究会。4月，毛泽东回到湖南，“就更加直接地投身到政治中去了”。不久，五四运动爆发，毛泽东站在领导湖南学生运动的前列，与彭璜等领导成立了新的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湖南学生联合会，组织学生开展斗争。12月，毛泽东等领导组织学生罢课，通电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全国，发动驱逐湖南军阀张敬尧运动，次年6月驱张运动获得成功。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为此，1918年8月毛泽东抵达北京。1919年1月在北京参加了李大钊等指导下的北京大学哲学研究会。4月，毛泽东回到湖南，“就更加直接地投身到政治中去了”。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/>
      </p:grpSpPr>
      <p:sp>
        <p:nvSpPr>
          <p:cNvPr id="1048636" name="文本框 3"/>
          <p:cNvSpPr txBox="1"/>
          <p:nvPr/>
        </p:nvSpPr>
        <p:spPr>
          <a:xfrm>
            <a:off x="251460" y="340360"/>
            <a:ext cx="2316480" cy="510540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二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、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开始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尝试</a:t>
            </a:r>
            <a:endParaRPr altLang="en-US" b="1" sz="2800" lang="zh-CN">
              <a:solidFill>
                <a:srgbClr val="BB0F13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48637" name="矩形 4"/>
          <p:cNvSpPr/>
          <p:nvPr/>
        </p:nvSpPr>
        <p:spPr>
          <a:xfrm>
            <a:off x="-12700" y="354330"/>
            <a:ext cx="190500" cy="482600"/>
          </a:xfrm>
          <a:prstGeom prst="rect"/>
          <a:solidFill>
            <a:srgbClr val="B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/>
          </a:p>
        </p:txBody>
      </p:sp>
      <p:sp>
        <p:nvSpPr>
          <p:cNvPr id="1048638" name="Rectangle 9"/>
          <p:cNvSpPr>
            <a:spLocks noChangeArrowheads="1"/>
          </p:cNvSpPr>
          <p:nvPr/>
        </p:nvSpPr>
        <p:spPr bwMode="auto">
          <a:xfrm>
            <a:off x="1131976" y="1753083"/>
            <a:ext cx="9928049" cy="3647442"/>
          </a:xfrm>
          <a:prstGeom prst="rect"/>
          <a:noFill/>
          <a:ln>
            <a:noFill/>
          </a:ln>
          <a:effectLst/>
        </p:spPr>
        <p:txBody>
          <a:bodyPr anchor="ctr" wrap="square">
            <a:spAutoFit/>
          </a:bodyPr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不久，五四运动爆发，毛泽东站在领导湖南学生运动的前列，与彭璜等领导成立了新的湖南学生联合会，组织学生开展斗争。12月，毛泽东等领导组织学生罢课，通电全国，发动驱逐湖南军阀张敬尧运动，次年6月驱张运动获得成功。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在参加和领导斗争实践中，毛泽东初步积累了斗争经验，认识了民众的巨大力量。但他也看到，运动虽然轰轰烈烈，但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并未解决中国的根本问题，救国救民必须有科学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在参加和领导斗争实践中，毛泽东初步积累了斗争经验，认识了民众的巨大力量。但他也看到，运动虽然轰轰烈烈，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真理指引。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但并未解决中国的根本问题，救国救民必须有科学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真理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指引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Freeform 11"/>
          <p:cNvSpPr>
            <a:spLocks noEditPoints="1"/>
          </p:cNvSpPr>
          <p:nvPr/>
        </p:nvSpPr>
        <p:spPr bwMode="auto">
          <a:xfrm rot="20340000">
            <a:off x="6788150" y="2827655"/>
            <a:ext cx="1821815" cy="470535"/>
          </a:xfrm>
          <a:custGeom>
            <a:avLst/>
            <a:gdLst>
              <a:gd name="T0" fmla="*/ 250 w 827"/>
              <a:gd name="T1" fmla="*/ 151 h 193"/>
              <a:gd name="T2" fmla="*/ 356 w 827"/>
              <a:gd name="T3" fmla="*/ 158 h 193"/>
              <a:gd name="T4" fmla="*/ 400 w 827"/>
              <a:gd name="T5" fmla="*/ 161 h 193"/>
              <a:gd name="T6" fmla="*/ 410 w 827"/>
              <a:gd name="T7" fmla="*/ 155 h 193"/>
              <a:gd name="T8" fmla="*/ 448 w 827"/>
              <a:gd name="T9" fmla="*/ 175 h 193"/>
              <a:gd name="T10" fmla="*/ 472 w 827"/>
              <a:gd name="T11" fmla="*/ 175 h 193"/>
              <a:gd name="T12" fmla="*/ 487 w 827"/>
              <a:gd name="T13" fmla="*/ 130 h 193"/>
              <a:gd name="T14" fmla="*/ 492 w 827"/>
              <a:gd name="T15" fmla="*/ 167 h 193"/>
              <a:gd name="T16" fmla="*/ 515 w 827"/>
              <a:gd name="T17" fmla="*/ 137 h 193"/>
              <a:gd name="T18" fmla="*/ 544 w 827"/>
              <a:gd name="T19" fmla="*/ 20 h 193"/>
              <a:gd name="T20" fmla="*/ 562 w 827"/>
              <a:gd name="T21" fmla="*/ 186 h 193"/>
              <a:gd name="T22" fmla="*/ 595 w 827"/>
              <a:gd name="T23" fmla="*/ 167 h 193"/>
              <a:gd name="T24" fmla="*/ 600 w 827"/>
              <a:gd name="T25" fmla="*/ 191 h 193"/>
              <a:gd name="T26" fmla="*/ 640 w 827"/>
              <a:gd name="T27" fmla="*/ 101 h 193"/>
              <a:gd name="T28" fmla="*/ 706 w 827"/>
              <a:gd name="T29" fmla="*/ 128 h 193"/>
              <a:gd name="T30" fmla="*/ 684 w 827"/>
              <a:gd name="T31" fmla="*/ 56 h 193"/>
              <a:gd name="T32" fmla="*/ 691 w 827"/>
              <a:gd name="T33" fmla="*/ 66 h 193"/>
              <a:gd name="T34" fmla="*/ 718 w 827"/>
              <a:gd name="T35" fmla="*/ 72 h 193"/>
              <a:gd name="T36" fmla="*/ 740 w 827"/>
              <a:gd name="T37" fmla="*/ 87 h 193"/>
              <a:gd name="T38" fmla="*/ 759 w 827"/>
              <a:gd name="T39" fmla="*/ 76 h 193"/>
              <a:gd name="T40" fmla="*/ 798 w 827"/>
              <a:gd name="T41" fmla="*/ 66 h 193"/>
              <a:gd name="T42" fmla="*/ 695 w 827"/>
              <a:gd name="T43" fmla="*/ 137 h 193"/>
              <a:gd name="T44" fmla="*/ 591 w 827"/>
              <a:gd name="T45" fmla="*/ 99 h 193"/>
              <a:gd name="T46" fmla="*/ 647 w 827"/>
              <a:gd name="T47" fmla="*/ 93 h 193"/>
              <a:gd name="T48" fmla="*/ 657 w 827"/>
              <a:gd name="T49" fmla="*/ 90 h 193"/>
              <a:gd name="T50" fmla="*/ 677 w 827"/>
              <a:gd name="T51" fmla="*/ 84 h 193"/>
              <a:gd name="T52" fmla="*/ 682 w 827"/>
              <a:gd name="T53" fmla="*/ 65 h 193"/>
              <a:gd name="T54" fmla="*/ 664 w 827"/>
              <a:gd name="T55" fmla="*/ 53 h 193"/>
              <a:gd name="T56" fmla="*/ 534 w 827"/>
              <a:gd name="T57" fmla="*/ 23 h 193"/>
              <a:gd name="T58" fmla="*/ 365 w 827"/>
              <a:gd name="T59" fmla="*/ 8 h 193"/>
              <a:gd name="T60" fmla="*/ 137 w 827"/>
              <a:gd name="T61" fmla="*/ 3 h 193"/>
              <a:gd name="T62" fmla="*/ 36 w 827"/>
              <a:gd name="T63" fmla="*/ 64 h 193"/>
              <a:gd name="T64" fmla="*/ 150 w 827"/>
              <a:gd name="T65" fmla="*/ 165 h 193"/>
              <a:gd name="T66" fmla="*/ 274 w 827"/>
              <a:gd name="T67" fmla="*/ 147 h 193"/>
              <a:gd name="T68" fmla="*/ 355 w 827"/>
              <a:gd name="T69" fmla="*/ 154 h 193"/>
              <a:gd name="T70" fmla="*/ 413 w 827"/>
              <a:gd name="T71" fmla="*/ 148 h 193"/>
              <a:gd name="T72" fmla="*/ 448 w 827"/>
              <a:gd name="T73" fmla="*/ 135 h 193"/>
              <a:gd name="T74" fmla="*/ 505 w 827"/>
              <a:gd name="T75" fmla="*/ 128 h 193"/>
              <a:gd name="T76" fmla="*/ 529 w 827"/>
              <a:gd name="T77" fmla="*/ 128 h 193"/>
              <a:gd name="T78" fmla="*/ 504 w 827"/>
              <a:gd name="T79" fmla="*/ 117 h 193"/>
              <a:gd name="T80" fmla="*/ 569 w 827"/>
              <a:gd name="T81" fmla="*/ 93 h 193"/>
              <a:gd name="T82" fmla="*/ 648 w 827"/>
              <a:gd name="T83" fmla="*/ 53 h 193"/>
              <a:gd name="T84" fmla="*/ 300 w 827"/>
              <a:gd name="T85" fmla="*/ 150 h 193"/>
              <a:gd name="T86" fmla="*/ 384 w 827"/>
              <a:gd name="T87" fmla="*/ 17 h 193"/>
              <a:gd name="T88" fmla="*/ 553 w 827"/>
              <a:gd name="T89" fmla="*/ 123 h 193"/>
              <a:gd name="T90" fmla="*/ 558 w 827"/>
              <a:gd name="T91" fmla="*/ 63 h 193"/>
              <a:gd name="T92" fmla="*/ 597 w 827"/>
              <a:gd name="T93" fmla="*/ 71 h 193"/>
              <a:gd name="T94" fmla="*/ 542 w 827"/>
              <a:gd name="T95" fmla="*/ 40 h 193"/>
              <a:gd name="T96" fmla="*/ 410 w 827"/>
              <a:gd name="T97" fmla="*/ 144 h 193"/>
              <a:gd name="T98" fmla="*/ 426 w 827"/>
              <a:gd name="T99" fmla="*/ 20 h 193"/>
              <a:gd name="T100" fmla="*/ 462 w 827"/>
              <a:gd name="T101" fmla="*/ 38 h 193"/>
              <a:gd name="T102" fmla="*/ 585 w 827"/>
              <a:gd name="T103" fmla="*/ 58 h 193"/>
              <a:gd name="T104" fmla="*/ 554 w 827"/>
              <a:gd name="T105" fmla="*/ 63 h 193"/>
              <a:gd name="T106" fmla="*/ 622 w 827"/>
              <a:gd name="T107" fmla="*/ 115 h 193"/>
              <a:gd name="T108" fmla="*/ 281 w 827"/>
              <a:gd name="T109" fmla="*/ 162 h 193"/>
              <a:gd name="T110" fmla="*/ 358 w 827"/>
              <a:gd name="T111" fmla="*/ 160 h 193"/>
              <a:gd name="T112" fmla="*/ 356 w 827"/>
              <a:gd name="T113" fmla="*/ 165 h 193"/>
              <a:gd name="T114" fmla="*/ 419 w 827"/>
              <a:gd name="T115" fmla="*/ 168 h 193"/>
              <a:gd name="T116" fmla="*/ 593 w 827"/>
              <a:gd name="T117" fmla="*/ 187 h 193"/>
              <a:gd name="T118" fmla="*/ 637 w 827"/>
              <a:gd name="T119" fmla="*/ 138 h 193"/>
              <a:gd name="T120" fmla="*/ 717 w 827"/>
              <a:gd name="T121" fmla="*/ 61 h 193"/>
              <a:gd name="T122" fmla="*/ 740 w 827"/>
              <a:gd name="T123" fmla="*/ 69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7" h="193">
                <a:moveTo>
                  <a:pt x="22" y="26"/>
                </a:moveTo>
                <a:cubicBezTo>
                  <a:pt x="11" y="25"/>
                  <a:pt x="6" y="32"/>
                  <a:pt x="0" y="38"/>
                </a:cubicBezTo>
                <a:cubicBezTo>
                  <a:pt x="2" y="51"/>
                  <a:pt x="13" y="40"/>
                  <a:pt x="19" y="36"/>
                </a:cubicBezTo>
                <a:cubicBezTo>
                  <a:pt x="23" y="33"/>
                  <a:pt x="27" y="33"/>
                  <a:pt x="30" y="31"/>
                </a:cubicBezTo>
                <a:cubicBezTo>
                  <a:pt x="26" y="31"/>
                  <a:pt x="22" y="30"/>
                  <a:pt x="22" y="26"/>
                </a:cubicBezTo>
                <a:close/>
                <a:moveTo>
                  <a:pt x="44" y="19"/>
                </a:moveTo>
                <a:cubicBezTo>
                  <a:pt x="42" y="19"/>
                  <a:pt x="40" y="19"/>
                  <a:pt x="39" y="21"/>
                </a:cubicBezTo>
                <a:cubicBezTo>
                  <a:pt x="41" y="22"/>
                  <a:pt x="44" y="21"/>
                  <a:pt x="44" y="19"/>
                </a:cubicBezTo>
                <a:close/>
                <a:moveTo>
                  <a:pt x="88" y="166"/>
                </a:moveTo>
                <a:cubicBezTo>
                  <a:pt x="92" y="168"/>
                  <a:pt x="97" y="166"/>
                  <a:pt x="100" y="163"/>
                </a:cubicBezTo>
                <a:cubicBezTo>
                  <a:pt x="96" y="163"/>
                  <a:pt x="89" y="162"/>
                  <a:pt x="88" y="166"/>
                </a:cubicBezTo>
                <a:close/>
                <a:moveTo>
                  <a:pt x="250" y="152"/>
                </a:moveTo>
                <a:cubicBezTo>
                  <a:pt x="252" y="152"/>
                  <a:pt x="253" y="153"/>
                  <a:pt x="255" y="152"/>
                </a:cubicBezTo>
                <a:cubicBezTo>
                  <a:pt x="254" y="150"/>
                  <a:pt x="251" y="151"/>
                  <a:pt x="250" y="151"/>
                </a:cubicBezTo>
                <a:lnTo>
                  <a:pt x="250" y="152"/>
                </a:lnTo>
                <a:close/>
                <a:moveTo>
                  <a:pt x="275" y="157"/>
                </a:moveTo>
                <a:cubicBezTo>
                  <a:pt x="278" y="157"/>
                  <a:pt x="280" y="158"/>
                  <a:pt x="282" y="157"/>
                </a:cubicBezTo>
                <a:cubicBezTo>
                  <a:pt x="280" y="157"/>
                  <a:pt x="276" y="155"/>
                  <a:pt x="275" y="157"/>
                </a:cubicBezTo>
                <a:close/>
                <a:moveTo>
                  <a:pt x="279" y="147"/>
                </a:moveTo>
                <a:cubicBezTo>
                  <a:pt x="278" y="147"/>
                  <a:pt x="277" y="147"/>
                  <a:pt x="276" y="148"/>
                </a:cubicBezTo>
                <a:cubicBezTo>
                  <a:pt x="277" y="148"/>
                  <a:pt x="278" y="148"/>
                  <a:pt x="279" y="147"/>
                </a:cubicBezTo>
                <a:close/>
                <a:moveTo>
                  <a:pt x="344" y="157"/>
                </a:moveTo>
                <a:cubicBezTo>
                  <a:pt x="342" y="155"/>
                  <a:pt x="335" y="155"/>
                  <a:pt x="334" y="156"/>
                </a:cubicBezTo>
                <a:cubicBezTo>
                  <a:pt x="337" y="156"/>
                  <a:pt x="341" y="157"/>
                  <a:pt x="344" y="157"/>
                </a:cubicBezTo>
                <a:close/>
                <a:moveTo>
                  <a:pt x="351" y="157"/>
                </a:moveTo>
                <a:cubicBezTo>
                  <a:pt x="350" y="156"/>
                  <a:pt x="346" y="156"/>
                  <a:pt x="346" y="157"/>
                </a:cubicBezTo>
                <a:cubicBezTo>
                  <a:pt x="348" y="157"/>
                  <a:pt x="350" y="158"/>
                  <a:pt x="351" y="157"/>
                </a:cubicBezTo>
                <a:close/>
                <a:moveTo>
                  <a:pt x="356" y="158"/>
                </a:moveTo>
                <a:cubicBezTo>
                  <a:pt x="357" y="156"/>
                  <a:pt x="353" y="156"/>
                  <a:pt x="353" y="157"/>
                </a:cubicBezTo>
                <a:cubicBezTo>
                  <a:pt x="354" y="157"/>
                  <a:pt x="355" y="158"/>
                  <a:pt x="356" y="158"/>
                </a:cubicBezTo>
                <a:close/>
                <a:moveTo>
                  <a:pt x="381" y="158"/>
                </a:moveTo>
                <a:cubicBezTo>
                  <a:pt x="383" y="160"/>
                  <a:pt x="385" y="160"/>
                  <a:pt x="386" y="158"/>
                </a:cubicBezTo>
                <a:cubicBezTo>
                  <a:pt x="384" y="159"/>
                  <a:pt x="383" y="157"/>
                  <a:pt x="381" y="158"/>
                </a:cubicBezTo>
                <a:close/>
                <a:moveTo>
                  <a:pt x="384" y="161"/>
                </a:moveTo>
                <a:cubicBezTo>
                  <a:pt x="387" y="161"/>
                  <a:pt x="392" y="162"/>
                  <a:pt x="394" y="161"/>
                </a:cubicBezTo>
                <a:cubicBezTo>
                  <a:pt x="392" y="159"/>
                  <a:pt x="388" y="161"/>
                  <a:pt x="384" y="161"/>
                </a:cubicBezTo>
                <a:close/>
                <a:moveTo>
                  <a:pt x="390" y="164"/>
                </a:moveTo>
                <a:cubicBezTo>
                  <a:pt x="392" y="165"/>
                  <a:pt x="392" y="165"/>
                  <a:pt x="392" y="165"/>
                </a:cubicBezTo>
                <a:cubicBezTo>
                  <a:pt x="392" y="162"/>
                  <a:pt x="391" y="163"/>
                  <a:pt x="390" y="164"/>
                </a:cubicBezTo>
                <a:close/>
                <a:moveTo>
                  <a:pt x="400" y="161"/>
                </a:moveTo>
                <a:cubicBezTo>
                  <a:pt x="399" y="161"/>
                  <a:pt x="395" y="160"/>
                  <a:pt x="395" y="161"/>
                </a:cubicBezTo>
                <a:cubicBezTo>
                  <a:pt x="396" y="160"/>
                  <a:pt x="399" y="163"/>
                  <a:pt x="400" y="161"/>
                </a:cubicBezTo>
                <a:close/>
                <a:moveTo>
                  <a:pt x="395" y="164"/>
                </a:moveTo>
                <a:cubicBezTo>
                  <a:pt x="396" y="164"/>
                  <a:pt x="396" y="164"/>
                  <a:pt x="396" y="165"/>
                </a:cubicBezTo>
                <a:cubicBezTo>
                  <a:pt x="399" y="164"/>
                  <a:pt x="402" y="166"/>
                  <a:pt x="405" y="164"/>
                </a:cubicBezTo>
                <a:cubicBezTo>
                  <a:pt x="401" y="164"/>
                  <a:pt x="398" y="162"/>
                  <a:pt x="395" y="164"/>
                </a:cubicBezTo>
                <a:close/>
                <a:moveTo>
                  <a:pt x="399" y="167"/>
                </a:moveTo>
                <a:cubicBezTo>
                  <a:pt x="401" y="167"/>
                  <a:pt x="403" y="169"/>
                  <a:pt x="404" y="167"/>
                </a:cubicBezTo>
                <a:cubicBezTo>
                  <a:pt x="402" y="167"/>
                  <a:pt x="400" y="166"/>
                  <a:pt x="399" y="167"/>
                </a:cubicBezTo>
                <a:close/>
                <a:moveTo>
                  <a:pt x="402" y="155"/>
                </a:moveTo>
                <a:cubicBezTo>
                  <a:pt x="404" y="155"/>
                  <a:pt x="407" y="156"/>
                  <a:pt x="408" y="155"/>
                </a:cubicBezTo>
                <a:cubicBezTo>
                  <a:pt x="407" y="155"/>
                  <a:pt x="402" y="154"/>
                  <a:pt x="402" y="155"/>
                </a:cubicBezTo>
                <a:close/>
                <a:moveTo>
                  <a:pt x="409" y="162"/>
                </a:moveTo>
                <a:cubicBezTo>
                  <a:pt x="411" y="162"/>
                  <a:pt x="412" y="164"/>
                  <a:pt x="413" y="162"/>
                </a:cubicBezTo>
                <a:cubicBezTo>
                  <a:pt x="412" y="162"/>
                  <a:pt x="410" y="161"/>
                  <a:pt x="409" y="162"/>
                </a:cubicBezTo>
                <a:close/>
                <a:moveTo>
                  <a:pt x="410" y="155"/>
                </a:moveTo>
                <a:cubicBezTo>
                  <a:pt x="412" y="155"/>
                  <a:pt x="415" y="156"/>
                  <a:pt x="415" y="156"/>
                </a:cubicBezTo>
                <a:cubicBezTo>
                  <a:pt x="414" y="155"/>
                  <a:pt x="410" y="155"/>
                  <a:pt x="410" y="155"/>
                </a:cubicBezTo>
                <a:close/>
                <a:moveTo>
                  <a:pt x="414" y="149"/>
                </a:moveTo>
                <a:cubicBezTo>
                  <a:pt x="417" y="150"/>
                  <a:pt x="417" y="150"/>
                  <a:pt x="417" y="150"/>
                </a:cubicBezTo>
                <a:cubicBezTo>
                  <a:pt x="418" y="148"/>
                  <a:pt x="414" y="148"/>
                  <a:pt x="414" y="149"/>
                </a:cubicBezTo>
                <a:close/>
                <a:moveTo>
                  <a:pt x="432" y="169"/>
                </a:moveTo>
                <a:cubicBezTo>
                  <a:pt x="435" y="169"/>
                  <a:pt x="439" y="171"/>
                  <a:pt x="439" y="169"/>
                </a:cubicBezTo>
                <a:cubicBezTo>
                  <a:pt x="438" y="169"/>
                  <a:pt x="432" y="168"/>
                  <a:pt x="432" y="169"/>
                </a:cubicBezTo>
                <a:close/>
                <a:moveTo>
                  <a:pt x="440" y="153"/>
                </a:moveTo>
                <a:cubicBezTo>
                  <a:pt x="442" y="152"/>
                  <a:pt x="443" y="154"/>
                  <a:pt x="444" y="153"/>
                </a:cubicBezTo>
                <a:cubicBezTo>
                  <a:pt x="443" y="153"/>
                  <a:pt x="441" y="152"/>
                  <a:pt x="440" y="153"/>
                </a:cubicBezTo>
                <a:close/>
                <a:moveTo>
                  <a:pt x="448" y="175"/>
                </a:moveTo>
                <a:cubicBezTo>
                  <a:pt x="448" y="175"/>
                  <a:pt x="449" y="175"/>
                  <a:pt x="449" y="175"/>
                </a:cubicBezTo>
                <a:cubicBezTo>
                  <a:pt x="449" y="175"/>
                  <a:pt x="448" y="175"/>
                  <a:pt x="448" y="175"/>
                </a:cubicBezTo>
                <a:close/>
                <a:moveTo>
                  <a:pt x="442" y="176"/>
                </a:moveTo>
                <a:cubicBezTo>
                  <a:pt x="444" y="177"/>
                  <a:pt x="447" y="175"/>
                  <a:pt x="448" y="175"/>
                </a:cubicBezTo>
                <a:cubicBezTo>
                  <a:pt x="446" y="175"/>
                  <a:pt x="444" y="175"/>
                  <a:pt x="442" y="175"/>
                </a:cubicBezTo>
                <a:lnTo>
                  <a:pt x="442" y="176"/>
                </a:lnTo>
                <a:close/>
                <a:moveTo>
                  <a:pt x="448" y="170"/>
                </a:moveTo>
                <a:cubicBezTo>
                  <a:pt x="450" y="170"/>
                  <a:pt x="450" y="170"/>
                  <a:pt x="450" y="170"/>
                </a:cubicBezTo>
                <a:cubicBezTo>
                  <a:pt x="451" y="169"/>
                  <a:pt x="447" y="169"/>
                  <a:pt x="448" y="170"/>
                </a:cubicBezTo>
                <a:close/>
                <a:moveTo>
                  <a:pt x="462" y="171"/>
                </a:moveTo>
                <a:cubicBezTo>
                  <a:pt x="459" y="170"/>
                  <a:pt x="454" y="169"/>
                  <a:pt x="452" y="170"/>
                </a:cubicBezTo>
                <a:cubicBezTo>
                  <a:pt x="455" y="170"/>
                  <a:pt x="459" y="171"/>
                  <a:pt x="462" y="171"/>
                </a:cubicBezTo>
                <a:close/>
                <a:moveTo>
                  <a:pt x="457" y="165"/>
                </a:moveTo>
                <a:cubicBezTo>
                  <a:pt x="455" y="164"/>
                  <a:pt x="454" y="164"/>
                  <a:pt x="453" y="165"/>
                </a:cubicBezTo>
                <a:cubicBezTo>
                  <a:pt x="454" y="164"/>
                  <a:pt x="456" y="165"/>
                  <a:pt x="457" y="165"/>
                </a:cubicBezTo>
                <a:close/>
                <a:moveTo>
                  <a:pt x="472" y="175"/>
                </a:moveTo>
                <a:cubicBezTo>
                  <a:pt x="468" y="173"/>
                  <a:pt x="457" y="173"/>
                  <a:pt x="453" y="173"/>
                </a:cubicBezTo>
                <a:cubicBezTo>
                  <a:pt x="459" y="175"/>
                  <a:pt x="465" y="173"/>
                  <a:pt x="467" y="176"/>
                </a:cubicBezTo>
                <a:cubicBezTo>
                  <a:pt x="469" y="176"/>
                  <a:pt x="470" y="174"/>
                  <a:pt x="473" y="175"/>
                </a:cubicBezTo>
                <a:cubicBezTo>
                  <a:pt x="475" y="175"/>
                  <a:pt x="473" y="175"/>
                  <a:pt x="472" y="175"/>
                </a:cubicBezTo>
                <a:close/>
                <a:moveTo>
                  <a:pt x="454" y="176"/>
                </a:moveTo>
                <a:cubicBezTo>
                  <a:pt x="459" y="176"/>
                  <a:pt x="461" y="177"/>
                  <a:pt x="464" y="176"/>
                </a:cubicBezTo>
                <a:cubicBezTo>
                  <a:pt x="461" y="176"/>
                  <a:pt x="456" y="174"/>
                  <a:pt x="454" y="176"/>
                </a:cubicBezTo>
                <a:close/>
                <a:moveTo>
                  <a:pt x="464" y="147"/>
                </a:moveTo>
                <a:cubicBezTo>
                  <a:pt x="463" y="148"/>
                  <a:pt x="460" y="147"/>
                  <a:pt x="461" y="148"/>
                </a:cubicBezTo>
                <a:cubicBezTo>
                  <a:pt x="462" y="147"/>
                  <a:pt x="465" y="148"/>
                  <a:pt x="464" y="147"/>
                </a:cubicBezTo>
                <a:close/>
                <a:moveTo>
                  <a:pt x="474" y="136"/>
                </a:moveTo>
                <a:cubicBezTo>
                  <a:pt x="476" y="136"/>
                  <a:pt x="479" y="139"/>
                  <a:pt x="481" y="137"/>
                </a:cubicBezTo>
                <a:cubicBezTo>
                  <a:pt x="480" y="137"/>
                  <a:pt x="476" y="134"/>
                  <a:pt x="474" y="136"/>
                </a:cubicBezTo>
                <a:close/>
                <a:moveTo>
                  <a:pt x="487" y="130"/>
                </a:moveTo>
                <a:cubicBezTo>
                  <a:pt x="487" y="129"/>
                  <a:pt x="483" y="129"/>
                  <a:pt x="484" y="130"/>
                </a:cubicBezTo>
                <a:cubicBezTo>
                  <a:pt x="485" y="130"/>
                  <a:pt x="494" y="131"/>
                  <a:pt x="487" y="130"/>
                </a:cubicBezTo>
                <a:close/>
                <a:moveTo>
                  <a:pt x="482" y="172"/>
                </a:moveTo>
                <a:cubicBezTo>
                  <a:pt x="485" y="172"/>
                  <a:pt x="486" y="174"/>
                  <a:pt x="487" y="172"/>
                </a:cubicBezTo>
                <a:cubicBezTo>
                  <a:pt x="485" y="172"/>
                  <a:pt x="484" y="171"/>
                  <a:pt x="482" y="172"/>
                </a:cubicBezTo>
                <a:close/>
                <a:moveTo>
                  <a:pt x="490" y="134"/>
                </a:moveTo>
                <a:cubicBezTo>
                  <a:pt x="489" y="133"/>
                  <a:pt x="488" y="133"/>
                  <a:pt x="487" y="134"/>
                </a:cubicBezTo>
                <a:cubicBezTo>
                  <a:pt x="488" y="134"/>
                  <a:pt x="489" y="135"/>
                  <a:pt x="490" y="134"/>
                </a:cubicBezTo>
                <a:close/>
                <a:moveTo>
                  <a:pt x="491" y="173"/>
                </a:moveTo>
                <a:cubicBezTo>
                  <a:pt x="493" y="173"/>
                  <a:pt x="496" y="174"/>
                  <a:pt x="498" y="173"/>
                </a:cubicBezTo>
                <a:cubicBezTo>
                  <a:pt x="496" y="173"/>
                  <a:pt x="493" y="172"/>
                  <a:pt x="491" y="173"/>
                </a:cubicBezTo>
                <a:close/>
                <a:moveTo>
                  <a:pt x="492" y="167"/>
                </a:moveTo>
                <a:cubicBezTo>
                  <a:pt x="494" y="168"/>
                  <a:pt x="496" y="168"/>
                  <a:pt x="498" y="169"/>
                </a:cubicBezTo>
                <a:cubicBezTo>
                  <a:pt x="499" y="166"/>
                  <a:pt x="493" y="167"/>
                  <a:pt x="492" y="167"/>
                </a:cubicBezTo>
                <a:close/>
                <a:moveTo>
                  <a:pt x="492" y="171"/>
                </a:moveTo>
                <a:cubicBezTo>
                  <a:pt x="495" y="171"/>
                  <a:pt x="499" y="172"/>
                  <a:pt x="501" y="171"/>
                </a:cubicBezTo>
                <a:cubicBezTo>
                  <a:pt x="498" y="171"/>
                  <a:pt x="493" y="169"/>
                  <a:pt x="492" y="171"/>
                </a:cubicBezTo>
                <a:close/>
                <a:moveTo>
                  <a:pt x="506" y="175"/>
                </a:moveTo>
                <a:cubicBezTo>
                  <a:pt x="507" y="175"/>
                  <a:pt x="507" y="175"/>
                  <a:pt x="508" y="175"/>
                </a:cubicBezTo>
                <a:cubicBezTo>
                  <a:pt x="508" y="175"/>
                  <a:pt x="508" y="175"/>
                  <a:pt x="509" y="174"/>
                </a:cubicBezTo>
                <a:cubicBezTo>
                  <a:pt x="508" y="174"/>
                  <a:pt x="507" y="174"/>
                  <a:pt x="506" y="175"/>
                </a:cubicBezTo>
                <a:close/>
                <a:moveTo>
                  <a:pt x="510" y="132"/>
                </a:moveTo>
                <a:cubicBezTo>
                  <a:pt x="517" y="133"/>
                  <a:pt x="513" y="131"/>
                  <a:pt x="510" y="132"/>
                </a:cubicBezTo>
                <a:close/>
                <a:moveTo>
                  <a:pt x="512" y="123"/>
                </a:moveTo>
                <a:cubicBezTo>
                  <a:pt x="516" y="124"/>
                  <a:pt x="515" y="121"/>
                  <a:pt x="512" y="123"/>
                </a:cubicBezTo>
                <a:close/>
                <a:moveTo>
                  <a:pt x="515" y="137"/>
                </a:moveTo>
                <a:cubicBezTo>
                  <a:pt x="517" y="137"/>
                  <a:pt x="519" y="138"/>
                  <a:pt x="521" y="137"/>
                </a:cubicBezTo>
                <a:cubicBezTo>
                  <a:pt x="519" y="137"/>
                  <a:pt x="517" y="135"/>
                  <a:pt x="515" y="137"/>
                </a:cubicBezTo>
                <a:close/>
                <a:moveTo>
                  <a:pt x="521" y="140"/>
                </a:moveTo>
                <a:cubicBezTo>
                  <a:pt x="532" y="142"/>
                  <a:pt x="540" y="144"/>
                  <a:pt x="549" y="145"/>
                </a:cubicBezTo>
                <a:cubicBezTo>
                  <a:pt x="542" y="141"/>
                  <a:pt x="530" y="140"/>
                  <a:pt x="521" y="140"/>
                </a:cubicBezTo>
                <a:close/>
                <a:moveTo>
                  <a:pt x="529" y="134"/>
                </a:moveTo>
                <a:cubicBezTo>
                  <a:pt x="530" y="134"/>
                  <a:pt x="531" y="135"/>
                  <a:pt x="532" y="135"/>
                </a:cubicBezTo>
                <a:cubicBezTo>
                  <a:pt x="532" y="134"/>
                  <a:pt x="529" y="133"/>
                  <a:pt x="529" y="134"/>
                </a:cubicBezTo>
                <a:close/>
                <a:moveTo>
                  <a:pt x="531" y="129"/>
                </a:moveTo>
                <a:cubicBezTo>
                  <a:pt x="533" y="128"/>
                  <a:pt x="537" y="130"/>
                  <a:pt x="537" y="129"/>
                </a:cubicBezTo>
                <a:cubicBezTo>
                  <a:pt x="535" y="129"/>
                  <a:pt x="532" y="127"/>
                  <a:pt x="531" y="129"/>
                </a:cubicBezTo>
                <a:close/>
                <a:moveTo>
                  <a:pt x="537" y="140"/>
                </a:moveTo>
                <a:cubicBezTo>
                  <a:pt x="537" y="138"/>
                  <a:pt x="532" y="137"/>
                  <a:pt x="530" y="139"/>
                </a:cubicBezTo>
                <a:cubicBezTo>
                  <a:pt x="533" y="140"/>
                  <a:pt x="535" y="139"/>
                  <a:pt x="537" y="140"/>
                </a:cubicBezTo>
                <a:close/>
                <a:moveTo>
                  <a:pt x="555" y="21"/>
                </a:moveTo>
                <a:cubicBezTo>
                  <a:pt x="551" y="21"/>
                  <a:pt x="548" y="20"/>
                  <a:pt x="544" y="20"/>
                </a:cubicBezTo>
                <a:cubicBezTo>
                  <a:pt x="547" y="21"/>
                  <a:pt x="553" y="22"/>
                  <a:pt x="555" y="21"/>
                </a:cubicBezTo>
                <a:close/>
                <a:moveTo>
                  <a:pt x="545" y="26"/>
                </a:moveTo>
                <a:cubicBezTo>
                  <a:pt x="546" y="26"/>
                  <a:pt x="548" y="26"/>
                  <a:pt x="549" y="25"/>
                </a:cubicBezTo>
                <a:cubicBezTo>
                  <a:pt x="548" y="24"/>
                  <a:pt x="545" y="25"/>
                  <a:pt x="545" y="26"/>
                </a:cubicBezTo>
                <a:close/>
                <a:moveTo>
                  <a:pt x="535" y="177"/>
                </a:moveTo>
                <a:cubicBezTo>
                  <a:pt x="537" y="178"/>
                  <a:pt x="539" y="179"/>
                  <a:pt x="541" y="178"/>
                </a:cubicBezTo>
                <a:cubicBezTo>
                  <a:pt x="539" y="177"/>
                  <a:pt x="537" y="177"/>
                  <a:pt x="535" y="177"/>
                </a:cubicBezTo>
                <a:close/>
                <a:moveTo>
                  <a:pt x="547" y="184"/>
                </a:moveTo>
                <a:cubicBezTo>
                  <a:pt x="547" y="185"/>
                  <a:pt x="545" y="184"/>
                  <a:pt x="544" y="184"/>
                </a:cubicBezTo>
                <a:cubicBezTo>
                  <a:pt x="544" y="185"/>
                  <a:pt x="544" y="186"/>
                  <a:pt x="545" y="187"/>
                </a:cubicBezTo>
                <a:cubicBezTo>
                  <a:pt x="545" y="185"/>
                  <a:pt x="548" y="186"/>
                  <a:pt x="547" y="184"/>
                </a:cubicBezTo>
                <a:close/>
                <a:moveTo>
                  <a:pt x="560" y="183"/>
                </a:moveTo>
                <a:cubicBezTo>
                  <a:pt x="560" y="185"/>
                  <a:pt x="559" y="185"/>
                  <a:pt x="559" y="186"/>
                </a:cubicBezTo>
                <a:cubicBezTo>
                  <a:pt x="562" y="186"/>
                  <a:pt x="562" y="186"/>
                  <a:pt x="562" y="186"/>
                </a:cubicBezTo>
                <a:cubicBezTo>
                  <a:pt x="562" y="184"/>
                  <a:pt x="565" y="185"/>
                  <a:pt x="566" y="184"/>
                </a:cubicBezTo>
                <a:cubicBezTo>
                  <a:pt x="565" y="183"/>
                  <a:pt x="562" y="184"/>
                  <a:pt x="560" y="183"/>
                </a:cubicBezTo>
                <a:close/>
                <a:moveTo>
                  <a:pt x="590" y="42"/>
                </a:moveTo>
                <a:cubicBezTo>
                  <a:pt x="586" y="41"/>
                  <a:pt x="583" y="40"/>
                  <a:pt x="578" y="41"/>
                </a:cubicBezTo>
                <a:cubicBezTo>
                  <a:pt x="582" y="42"/>
                  <a:pt x="588" y="43"/>
                  <a:pt x="590" y="42"/>
                </a:cubicBezTo>
                <a:close/>
                <a:moveTo>
                  <a:pt x="578" y="191"/>
                </a:moveTo>
                <a:cubicBezTo>
                  <a:pt x="581" y="191"/>
                  <a:pt x="582" y="189"/>
                  <a:pt x="583" y="189"/>
                </a:cubicBezTo>
                <a:cubicBezTo>
                  <a:pt x="579" y="188"/>
                  <a:pt x="579" y="188"/>
                  <a:pt x="579" y="188"/>
                </a:cubicBezTo>
                <a:cubicBezTo>
                  <a:pt x="580" y="190"/>
                  <a:pt x="578" y="189"/>
                  <a:pt x="578" y="191"/>
                </a:cubicBezTo>
                <a:close/>
                <a:moveTo>
                  <a:pt x="585" y="178"/>
                </a:moveTo>
                <a:cubicBezTo>
                  <a:pt x="587" y="178"/>
                  <a:pt x="592" y="179"/>
                  <a:pt x="593" y="178"/>
                </a:cubicBezTo>
                <a:cubicBezTo>
                  <a:pt x="589" y="178"/>
                  <a:pt x="587" y="175"/>
                  <a:pt x="585" y="178"/>
                </a:cubicBezTo>
                <a:close/>
                <a:moveTo>
                  <a:pt x="592" y="167"/>
                </a:moveTo>
                <a:cubicBezTo>
                  <a:pt x="593" y="167"/>
                  <a:pt x="594" y="168"/>
                  <a:pt x="595" y="167"/>
                </a:cubicBezTo>
                <a:cubicBezTo>
                  <a:pt x="593" y="167"/>
                  <a:pt x="592" y="166"/>
                  <a:pt x="592" y="167"/>
                </a:cubicBezTo>
                <a:close/>
                <a:moveTo>
                  <a:pt x="658" y="177"/>
                </a:moveTo>
                <a:cubicBezTo>
                  <a:pt x="657" y="177"/>
                  <a:pt x="656" y="176"/>
                  <a:pt x="655" y="176"/>
                </a:cubicBezTo>
                <a:cubicBezTo>
                  <a:pt x="644" y="173"/>
                  <a:pt x="631" y="172"/>
                  <a:pt x="618" y="170"/>
                </a:cubicBezTo>
                <a:cubicBezTo>
                  <a:pt x="611" y="169"/>
                  <a:pt x="603" y="166"/>
                  <a:pt x="597" y="168"/>
                </a:cubicBezTo>
                <a:cubicBezTo>
                  <a:pt x="603" y="171"/>
                  <a:pt x="608" y="169"/>
                  <a:pt x="615" y="172"/>
                </a:cubicBezTo>
                <a:cubicBezTo>
                  <a:pt x="614" y="173"/>
                  <a:pt x="610" y="172"/>
                  <a:pt x="609" y="173"/>
                </a:cubicBezTo>
                <a:cubicBezTo>
                  <a:pt x="623" y="176"/>
                  <a:pt x="628" y="175"/>
                  <a:pt x="642" y="176"/>
                </a:cubicBezTo>
                <a:cubicBezTo>
                  <a:pt x="644" y="176"/>
                  <a:pt x="643" y="177"/>
                  <a:pt x="644" y="178"/>
                </a:cubicBezTo>
                <a:cubicBezTo>
                  <a:pt x="646" y="178"/>
                  <a:pt x="643" y="176"/>
                  <a:pt x="645" y="176"/>
                </a:cubicBezTo>
                <a:cubicBezTo>
                  <a:pt x="653" y="176"/>
                  <a:pt x="667" y="179"/>
                  <a:pt x="678" y="180"/>
                </a:cubicBezTo>
                <a:cubicBezTo>
                  <a:pt x="673" y="178"/>
                  <a:pt x="669" y="178"/>
                  <a:pt x="665" y="178"/>
                </a:cubicBezTo>
                <a:cubicBezTo>
                  <a:pt x="662" y="177"/>
                  <a:pt x="659" y="177"/>
                  <a:pt x="658" y="177"/>
                </a:cubicBezTo>
                <a:close/>
                <a:moveTo>
                  <a:pt x="600" y="191"/>
                </a:moveTo>
                <a:cubicBezTo>
                  <a:pt x="601" y="191"/>
                  <a:pt x="605" y="193"/>
                  <a:pt x="605" y="191"/>
                </a:cubicBezTo>
                <a:cubicBezTo>
                  <a:pt x="603" y="191"/>
                  <a:pt x="600" y="190"/>
                  <a:pt x="600" y="191"/>
                </a:cubicBezTo>
                <a:close/>
                <a:moveTo>
                  <a:pt x="613" y="102"/>
                </a:moveTo>
                <a:cubicBezTo>
                  <a:pt x="617" y="101"/>
                  <a:pt x="621" y="103"/>
                  <a:pt x="625" y="102"/>
                </a:cubicBezTo>
                <a:cubicBezTo>
                  <a:pt x="622" y="102"/>
                  <a:pt x="618" y="100"/>
                  <a:pt x="613" y="102"/>
                </a:cubicBezTo>
                <a:close/>
                <a:moveTo>
                  <a:pt x="615" y="129"/>
                </a:moveTo>
                <a:cubicBezTo>
                  <a:pt x="618" y="130"/>
                  <a:pt x="621" y="131"/>
                  <a:pt x="623" y="130"/>
                </a:cubicBezTo>
                <a:cubicBezTo>
                  <a:pt x="621" y="130"/>
                  <a:pt x="618" y="128"/>
                  <a:pt x="615" y="129"/>
                </a:cubicBezTo>
                <a:close/>
                <a:moveTo>
                  <a:pt x="619" y="99"/>
                </a:moveTo>
                <a:cubicBezTo>
                  <a:pt x="623" y="99"/>
                  <a:pt x="623" y="99"/>
                  <a:pt x="623" y="99"/>
                </a:cubicBezTo>
                <a:cubicBezTo>
                  <a:pt x="623" y="98"/>
                  <a:pt x="619" y="98"/>
                  <a:pt x="619" y="99"/>
                </a:cubicBezTo>
                <a:close/>
                <a:moveTo>
                  <a:pt x="640" y="101"/>
                </a:moveTo>
                <a:cubicBezTo>
                  <a:pt x="636" y="100"/>
                  <a:pt x="630" y="98"/>
                  <a:pt x="626" y="99"/>
                </a:cubicBezTo>
                <a:cubicBezTo>
                  <a:pt x="630" y="100"/>
                  <a:pt x="637" y="101"/>
                  <a:pt x="640" y="101"/>
                </a:cubicBezTo>
                <a:close/>
                <a:moveTo>
                  <a:pt x="633" y="104"/>
                </a:moveTo>
                <a:cubicBezTo>
                  <a:pt x="632" y="103"/>
                  <a:pt x="629" y="102"/>
                  <a:pt x="628" y="103"/>
                </a:cubicBezTo>
                <a:cubicBezTo>
                  <a:pt x="629" y="104"/>
                  <a:pt x="632" y="104"/>
                  <a:pt x="633" y="104"/>
                </a:cubicBezTo>
                <a:close/>
                <a:moveTo>
                  <a:pt x="636" y="161"/>
                </a:moveTo>
                <a:cubicBezTo>
                  <a:pt x="641" y="162"/>
                  <a:pt x="642" y="162"/>
                  <a:pt x="646" y="163"/>
                </a:cubicBezTo>
                <a:cubicBezTo>
                  <a:pt x="645" y="161"/>
                  <a:pt x="637" y="161"/>
                  <a:pt x="636" y="161"/>
                </a:cubicBezTo>
                <a:close/>
                <a:moveTo>
                  <a:pt x="651" y="46"/>
                </a:moveTo>
                <a:cubicBezTo>
                  <a:pt x="651" y="46"/>
                  <a:pt x="648" y="45"/>
                  <a:pt x="648" y="47"/>
                </a:cubicBezTo>
                <a:cubicBezTo>
                  <a:pt x="649" y="46"/>
                  <a:pt x="651" y="48"/>
                  <a:pt x="651" y="46"/>
                </a:cubicBezTo>
                <a:close/>
                <a:moveTo>
                  <a:pt x="644" y="106"/>
                </a:moveTo>
                <a:cubicBezTo>
                  <a:pt x="649" y="106"/>
                  <a:pt x="651" y="107"/>
                  <a:pt x="654" y="107"/>
                </a:cubicBezTo>
                <a:cubicBezTo>
                  <a:pt x="652" y="106"/>
                  <a:pt x="646" y="104"/>
                  <a:pt x="644" y="106"/>
                </a:cubicBezTo>
                <a:close/>
                <a:moveTo>
                  <a:pt x="643" y="119"/>
                </a:moveTo>
                <a:cubicBezTo>
                  <a:pt x="663" y="122"/>
                  <a:pt x="685" y="126"/>
                  <a:pt x="706" y="128"/>
                </a:cubicBezTo>
                <a:cubicBezTo>
                  <a:pt x="686" y="125"/>
                  <a:pt x="663" y="120"/>
                  <a:pt x="643" y="119"/>
                </a:cubicBezTo>
                <a:close/>
                <a:moveTo>
                  <a:pt x="647" y="89"/>
                </a:moveTo>
                <a:cubicBezTo>
                  <a:pt x="650" y="89"/>
                  <a:pt x="653" y="89"/>
                  <a:pt x="652" y="89"/>
                </a:cubicBezTo>
                <a:cubicBezTo>
                  <a:pt x="651" y="88"/>
                  <a:pt x="648" y="88"/>
                  <a:pt x="647" y="89"/>
                </a:cubicBezTo>
                <a:close/>
                <a:moveTo>
                  <a:pt x="652" y="163"/>
                </a:moveTo>
                <a:cubicBezTo>
                  <a:pt x="649" y="163"/>
                  <a:pt x="648" y="162"/>
                  <a:pt x="646" y="163"/>
                </a:cubicBezTo>
                <a:cubicBezTo>
                  <a:pt x="648" y="163"/>
                  <a:pt x="651" y="164"/>
                  <a:pt x="652" y="163"/>
                </a:cubicBezTo>
                <a:close/>
                <a:moveTo>
                  <a:pt x="670" y="109"/>
                </a:moveTo>
                <a:cubicBezTo>
                  <a:pt x="666" y="108"/>
                  <a:pt x="660" y="107"/>
                  <a:pt x="655" y="107"/>
                </a:cubicBezTo>
                <a:cubicBezTo>
                  <a:pt x="659" y="108"/>
                  <a:pt x="666" y="110"/>
                  <a:pt x="670" y="109"/>
                </a:cubicBezTo>
                <a:close/>
                <a:moveTo>
                  <a:pt x="668" y="54"/>
                </a:moveTo>
                <a:cubicBezTo>
                  <a:pt x="669" y="54"/>
                  <a:pt x="672" y="55"/>
                  <a:pt x="671" y="54"/>
                </a:cubicBezTo>
                <a:cubicBezTo>
                  <a:pt x="670" y="54"/>
                  <a:pt x="667" y="53"/>
                  <a:pt x="668" y="54"/>
                </a:cubicBezTo>
                <a:close/>
                <a:moveTo>
                  <a:pt x="684" y="56"/>
                </a:moveTo>
                <a:cubicBezTo>
                  <a:pt x="683" y="56"/>
                  <a:pt x="681" y="55"/>
                  <a:pt x="681" y="56"/>
                </a:cubicBezTo>
                <a:cubicBezTo>
                  <a:pt x="681" y="56"/>
                  <a:pt x="683" y="57"/>
                  <a:pt x="684" y="56"/>
                </a:cubicBezTo>
                <a:close/>
                <a:moveTo>
                  <a:pt x="677" y="110"/>
                </a:moveTo>
                <a:cubicBezTo>
                  <a:pt x="681" y="112"/>
                  <a:pt x="684" y="111"/>
                  <a:pt x="679" y="111"/>
                </a:cubicBezTo>
                <a:cubicBezTo>
                  <a:pt x="679" y="111"/>
                  <a:pt x="678" y="109"/>
                  <a:pt x="677" y="110"/>
                </a:cubicBezTo>
                <a:close/>
                <a:moveTo>
                  <a:pt x="686" y="58"/>
                </a:moveTo>
                <a:cubicBezTo>
                  <a:pt x="690" y="58"/>
                  <a:pt x="692" y="60"/>
                  <a:pt x="694" y="58"/>
                </a:cubicBezTo>
                <a:cubicBezTo>
                  <a:pt x="692" y="57"/>
                  <a:pt x="687" y="56"/>
                  <a:pt x="686" y="57"/>
                </a:cubicBezTo>
                <a:cubicBezTo>
                  <a:pt x="686" y="57"/>
                  <a:pt x="686" y="58"/>
                  <a:pt x="686" y="58"/>
                </a:cubicBezTo>
                <a:close/>
                <a:moveTo>
                  <a:pt x="683" y="111"/>
                </a:moveTo>
                <a:cubicBezTo>
                  <a:pt x="684" y="112"/>
                  <a:pt x="688" y="113"/>
                  <a:pt x="688" y="112"/>
                </a:cubicBezTo>
                <a:cubicBezTo>
                  <a:pt x="686" y="112"/>
                  <a:pt x="684" y="109"/>
                  <a:pt x="683" y="111"/>
                </a:cubicBezTo>
                <a:close/>
                <a:moveTo>
                  <a:pt x="701" y="68"/>
                </a:moveTo>
                <a:cubicBezTo>
                  <a:pt x="699" y="66"/>
                  <a:pt x="694" y="65"/>
                  <a:pt x="691" y="66"/>
                </a:cubicBezTo>
                <a:cubicBezTo>
                  <a:pt x="695" y="67"/>
                  <a:pt x="698" y="68"/>
                  <a:pt x="701" y="68"/>
                </a:cubicBezTo>
                <a:close/>
                <a:moveTo>
                  <a:pt x="698" y="91"/>
                </a:moveTo>
                <a:cubicBezTo>
                  <a:pt x="699" y="92"/>
                  <a:pt x="702" y="93"/>
                  <a:pt x="704" y="91"/>
                </a:cubicBezTo>
                <a:cubicBezTo>
                  <a:pt x="702" y="91"/>
                  <a:pt x="699" y="90"/>
                  <a:pt x="698" y="91"/>
                </a:cubicBezTo>
                <a:close/>
                <a:moveTo>
                  <a:pt x="709" y="68"/>
                </a:moveTo>
                <a:cubicBezTo>
                  <a:pt x="711" y="68"/>
                  <a:pt x="712" y="68"/>
                  <a:pt x="714" y="68"/>
                </a:cubicBezTo>
                <a:cubicBezTo>
                  <a:pt x="713" y="66"/>
                  <a:pt x="711" y="64"/>
                  <a:pt x="708" y="64"/>
                </a:cubicBezTo>
                <a:cubicBezTo>
                  <a:pt x="708" y="66"/>
                  <a:pt x="710" y="66"/>
                  <a:pt x="709" y="68"/>
                </a:cubicBezTo>
                <a:close/>
                <a:moveTo>
                  <a:pt x="706" y="139"/>
                </a:moveTo>
                <a:cubicBezTo>
                  <a:pt x="709" y="139"/>
                  <a:pt x="713" y="141"/>
                  <a:pt x="716" y="140"/>
                </a:cubicBezTo>
                <a:cubicBezTo>
                  <a:pt x="711" y="140"/>
                  <a:pt x="709" y="138"/>
                  <a:pt x="706" y="139"/>
                </a:cubicBezTo>
                <a:close/>
                <a:moveTo>
                  <a:pt x="718" y="72"/>
                </a:moveTo>
                <a:cubicBezTo>
                  <a:pt x="716" y="72"/>
                  <a:pt x="714" y="71"/>
                  <a:pt x="714" y="72"/>
                </a:cubicBezTo>
                <a:cubicBezTo>
                  <a:pt x="715" y="73"/>
                  <a:pt x="717" y="73"/>
                  <a:pt x="718" y="72"/>
                </a:cubicBezTo>
                <a:close/>
                <a:moveTo>
                  <a:pt x="718" y="130"/>
                </a:moveTo>
                <a:cubicBezTo>
                  <a:pt x="716" y="130"/>
                  <a:pt x="710" y="129"/>
                  <a:pt x="710" y="130"/>
                </a:cubicBezTo>
                <a:cubicBezTo>
                  <a:pt x="713" y="129"/>
                  <a:pt x="717" y="131"/>
                  <a:pt x="718" y="130"/>
                </a:cubicBezTo>
                <a:close/>
                <a:moveTo>
                  <a:pt x="727" y="100"/>
                </a:moveTo>
                <a:cubicBezTo>
                  <a:pt x="724" y="102"/>
                  <a:pt x="721" y="99"/>
                  <a:pt x="719" y="100"/>
                </a:cubicBezTo>
                <a:cubicBezTo>
                  <a:pt x="722" y="101"/>
                  <a:pt x="726" y="103"/>
                  <a:pt x="727" y="100"/>
                </a:cubicBezTo>
                <a:close/>
                <a:moveTo>
                  <a:pt x="726" y="78"/>
                </a:moveTo>
                <a:cubicBezTo>
                  <a:pt x="727" y="79"/>
                  <a:pt x="731" y="79"/>
                  <a:pt x="732" y="79"/>
                </a:cubicBezTo>
                <a:cubicBezTo>
                  <a:pt x="731" y="78"/>
                  <a:pt x="730" y="77"/>
                  <a:pt x="728" y="77"/>
                </a:cubicBezTo>
                <a:cubicBezTo>
                  <a:pt x="728" y="77"/>
                  <a:pt x="727" y="78"/>
                  <a:pt x="726" y="78"/>
                </a:cubicBezTo>
                <a:close/>
                <a:moveTo>
                  <a:pt x="730" y="102"/>
                </a:moveTo>
                <a:cubicBezTo>
                  <a:pt x="732" y="103"/>
                  <a:pt x="736" y="105"/>
                  <a:pt x="737" y="104"/>
                </a:cubicBezTo>
                <a:cubicBezTo>
                  <a:pt x="736" y="102"/>
                  <a:pt x="732" y="101"/>
                  <a:pt x="730" y="102"/>
                </a:cubicBezTo>
                <a:close/>
                <a:moveTo>
                  <a:pt x="740" y="87"/>
                </a:moveTo>
                <a:cubicBezTo>
                  <a:pt x="738" y="87"/>
                  <a:pt x="736" y="86"/>
                  <a:pt x="734" y="87"/>
                </a:cubicBezTo>
                <a:cubicBezTo>
                  <a:pt x="742" y="89"/>
                  <a:pt x="747" y="88"/>
                  <a:pt x="754" y="88"/>
                </a:cubicBezTo>
                <a:cubicBezTo>
                  <a:pt x="748" y="87"/>
                  <a:pt x="743" y="86"/>
                  <a:pt x="738" y="84"/>
                </a:cubicBezTo>
                <a:cubicBezTo>
                  <a:pt x="737" y="86"/>
                  <a:pt x="740" y="86"/>
                  <a:pt x="740" y="87"/>
                </a:cubicBezTo>
                <a:close/>
                <a:moveTo>
                  <a:pt x="747" y="105"/>
                </a:moveTo>
                <a:cubicBezTo>
                  <a:pt x="748" y="106"/>
                  <a:pt x="750" y="107"/>
                  <a:pt x="751" y="106"/>
                </a:cubicBezTo>
                <a:cubicBezTo>
                  <a:pt x="750" y="105"/>
                  <a:pt x="747" y="104"/>
                  <a:pt x="747" y="105"/>
                </a:cubicBezTo>
                <a:close/>
                <a:moveTo>
                  <a:pt x="751" y="75"/>
                </a:moveTo>
                <a:cubicBezTo>
                  <a:pt x="753" y="75"/>
                  <a:pt x="756" y="76"/>
                  <a:pt x="756" y="75"/>
                </a:cubicBezTo>
                <a:cubicBezTo>
                  <a:pt x="754" y="75"/>
                  <a:pt x="752" y="73"/>
                  <a:pt x="751" y="75"/>
                </a:cubicBezTo>
                <a:close/>
                <a:moveTo>
                  <a:pt x="756" y="76"/>
                </a:moveTo>
                <a:cubicBezTo>
                  <a:pt x="757" y="76"/>
                  <a:pt x="759" y="77"/>
                  <a:pt x="759" y="76"/>
                </a:cubicBezTo>
                <a:cubicBezTo>
                  <a:pt x="758" y="75"/>
                  <a:pt x="756" y="74"/>
                  <a:pt x="756" y="76"/>
                </a:cubicBezTo>
                <a:close/>
                <a:moveTo>
                  <a:pt x="759" y="76"/>
                </a:moveTo>
                <a:cubicBezTo>
                  <a:pt x="760" y="76"/>
                  <a:pt x="762" y="77"/>
                  <a:pt x="762" y="76"/>
                </a:cubicBezTo>
                <a:cubicBezTo>
                  <a:pt x="762" y="75"/>
                  <a:pt x="760" y="75"/>
                  <a:pt x="759" y="76"/>
                </a:cubicBezTo>
                <a:close/>
                <a:moveTo>
                  <a:pt x="768" y="61"/>
                </a:moveTo>
                <a:cubicBezTo>
                  <a:pt x="772" y="62"/>
                  <a:pt x="778" y="63"/>
                  <a:pt x="784" y="64"/>
                </a:cubicBezTo>
                <a:cubicBezTo>
                  <a:pt x="780" y="62"/>
                  <a:pt x="773" y="61"/>
                  <a:pt x="768" y="61"/>
                </a:cubicBezTo>
                <a:close/>
                <a:moveTo>
                  <a:pt x="772" y="85"/>
                </a:moveTo>
                <a:cubicBezTo>
                  <a:pt x="773" y="85"/>
                  <a:pt x="775" y="87"/>
                  <a:pt x="776" y="86"/>
                </a:cubicBezTo>
                <a:cubicBezTo>
                  <a:pt x="775" y="85"/>
                  <a:pt x="773" y="84"/>
                  <a:pt x="772" y="85"/>
                </a:cubicBezTo>
                <a:close/>
                <a:moveTo>
                  <a:pt x="785" y="84"/>
                </a:moveTo>
                <a:cubicBezTo>
                  <a:pt x="788" y="86"/>
                  <a:pt x="791" y="85"/>
                  <a:pt x="793" y="84"/>
                </a:cubicBezTo>
                <a:cubicBezTo>
                  <a:pt x="791" y="83"/>
                  <a:pt x="788" y="83"/>
                  <a:pt x="786" y="82"/>
                </a:cubicBezTo>
                <a:cubicBezTo>
                  <a:pt x="786" y="84"/>
                  <a:pt x="785" y="83"/>
                  <a:pt x="785" y="84"/>
                </a:cubicBezTo>
                <a:close/>
                <a:moveTo>
                  <a:pt x="801" y="66"/>
                </a:moveTo>
                <a:cubicBezTo>
                  <a:pt x="800" y="66"/>
                  <a:pt x="799" y="65"/>
                  <a:pt x="798" y="66"/>
                </a:cubicBezTo>
                <a:cubicBezTo>
                  <a:pt x="798" y="67"/>
                  <a:pt x="801" y="67"/>
                  <a:pt x="801" y="66"/>
                </a:cubicBezTo>
                <a:close/>
                <a:moveTo>
                  <a:pt x="813" y="73"/>
                </a:moveTo>
                <a:cubicBezTo>
                  <a:pt x="809" y="73"/>
                  <a:pt x="804" y="71"/>
                  <a:pt x="800" y="71"/>
                </a:cubicBezTo>
                <a:cubicBezTo>
                  <a:pt x="804" y="71"/>
                  <a:pt x="809" y="74"/>
                  <a:pt x="813" y="73"/>
                </a:cubicBezTo>
                <a:close/>
                <a:moveTo>
                  <a:pt x="546" y="129"/>
                </a:moveTo>
                <a:cubicBezTo>
                  <a:pt x="553" y="127"/>
                  <a:pt x="559" y="131"/>
                  <a:pt x="565" y="129"/>
                </a:cubicBezTo>
                <a:cubicBezTo>
                  <a:pt x="554" y="128"/>
                  <a:pt x="545" y="126"/>
                  <a:pt x="535" y="127"/>
                </a:cubicBezTo>
                <a:cubicBezTo>
                  <a:pt x="537" y="128"/>
                  <a:pt x="541" y="127"/>
                  <a:pt x="541" y="129"/>
                </a:cubicBezTo>
                <a:cubicBezTo>
                  <a:pt x="540" y="130"/>
                  <a:pt x="538" y="128"/>
                  <a:pt x="538" y="129"/>
                </a:cubicBezTo>
                <a:cubicBezTo>
                  <a:pt x="540" y="131"/>
                  <a:pt x="541" y="131"/>
                  <a:pt x="544" y="130"/>
                </a:cubicBezTo>
                <a:cubicBezTo>
                  <a:pt x="550" y="131"/>
                  <a:pt x="567" y="134"/>
                  <a:pt x="573" y="133"/>
                </a:cubicBezTo>
                <a:cubicBezTo>
                  <a:pt x="565" y="131"/>
                  <a:pt x="553" y="131"/>
                  <a:pt x="546" y="129"/>
                </a:cubicBezTo>
                <a:close/>
                <a:moveTo>
                  <a:pt x="698" y="137"/>
                </a:moveTo>
                <a:cubicBezTo>
                  <a:pt x="695" y="137"/>
                  <a:pt x="695" y="137"/>
                  <a:pt x="695" y="137"/>
                </a:cubicBezTo>
                <a:cubicBezTo>
                  <a:pt x="681" y="134"/>
                  <a:pt x="658" y="130"/>
                  <a:pt x="644" y="128"/>
                </a:cubicBezTo>
                <a:cubicBezTo>
                  <a:pt x="642" y="126"/>
                  <a:pt x="638" y="126"/>
                  <a:pt x="635" y="125"/>
                </a:cubicBezTo>
                <a:cubicBezTo>
                  <a:pt x="635" y="124"/>
                  <a:pt x="636" y="124"/>
                  <a:pt x="636" y="123"/>
                </a:cubicBezTo>
                <a:cubicBezTo>
                  <a:pt x="630" y="123"/>
                  <a:pt x="626" y="123"/>
                  <a:pt x="623" y="120"/>
                </a:cubicBezTo>
                <a:cubicBezTo>
                  <a:pt x="625" y="120"/>
                  <a:pt x="629" y="121"/>
                  <a:pt x="628" y="119"/>
                </a:cubicBezTo>
                <a:cubicBezTo>
                  <a:pt x="632" y="121"/>
                  <a:pt x="636" y="117"/>
                  <a:pt x="638" y="120"/>
                </a:cubicBezTo>
                <a:cubicBezTo>
                  <a:pt x="640" y="119"/>
                  <a:pt x="640" y="118"/>
                  <a:pt x="642" y="119"/>
                </a:cubicBezTo>
                <a:cubicBezTo>
                  <a:pt x="640" y="117"/>
                  <a:pt x="636" y="119"/>
                  <a:pt x="635" y="117"/>
                </a:cubicBezTo>
                <a:cubicBezTo>
                  <a:pt x="636" y="117"/>
                  <a:pt x="640" y="116"/>
                  <a:pt x="644" y="117"/>
                </a:cubicBezTo>
                <a:cubicBezTo>
                  <a:pt x="625" y="112"/>
                  <a:pt x="608" y="112"/>
                  <a:pt x="590" y="107"/>
                </a:cubicBezTo>
                <a:cubicBezTo>
                  <a:pt x="589" y="107"/>
                  <a:pt x="588" y="105"/>
                  <a:pt x="586" y="105"/>
                </a:cubicBezTo>
                <a:cubicBezTo>
                  <a:pt x="578" y="103"/>
                  <a:pt x="569" y="104"/>
                  <a:pt x="560" y="101"/>
                </a:cubicBezTo>
                <a:cubicBezTo>
                  <a:pt x="570" y="100"/>
                  <a:pt x="578" y="100"/>
                  <a:pt x="589" y="102"/>
                </a:cubicBezTo>
                <a:cubicBezTo>
                  <a:pt x="589" y="100"/>
                  <a:pt x="589" y="100"/>
                  <a:pt x="591" y="99"/>
                </a:cubicBezTo>
                <a:cubicBezTo>
                  <a:pt x="591" y="99"/>
                  <a:pt x="591" y="100"/>
                  <a:pt x="591" y="100"/>
                </a:cubicBezTo>
                <a:cubicBezTo>
                  <a:pt x="595" y="98"/>
                  <a:pt x="606" y="102"/>
                  <a:pt x="611" y="100"/>
                </a:cubicBezTo>
                <a:cubicBezTo>
                  <a:pt x="603" y="99"/>
                  <a:pt x="592" y="98"/>
                  <a:pt x="587" y="97"/>
                </a:cubicBezTo>
                <a:cubicBezTo>
                  <a:pt x="585" y="96"/>
                  <a:pt x="582" y="96"/>
                  <a:pt x="582" y="94"/>
                </a:cubicBezTo>
                <a:cubicBezTo>
                  <a:pt x="591" y="96"/>
                  <a:pt x="598" y="97"/>
                  <a:pt x="609" y="97"/>
                </a:cubicBezTo>
                <a:cubicBezTo>
                  <a:pt x="607" y="97"/>
                  <a:pt x="606" y="97"/>
                  <a:pt x="607" y="96"/>
                </a:cubicBezTo>
                <a:cubicBezTo>
                  <a:pt x="618" y="94"/>
                  <a:pt x="628" y="98"/>
                  <a:pt x="639" y="98"/>
                </a:cubicBezTo>
                <a:cubicBezTo>
                  <a:pt x="630" y="96"/>
                  <a:pt x="619" y="96"/>
                  <a:pt x="611" y="92"/>
                </a:cubicBezTo>
                <a:cubicBezTo>
                  <a:pt x="609" y="93"/>
                  <a:pt x="607" y="93"/>
                  <a:pt x="605" y="93"/>
                </a:cubicBezTo>
                <a:cubicBezTo>
                  <a:pt x="591" y="90"/>
                  <a:pt x="569" y="87"/>
                  <a:pt x="552" y="85"/>
                </a:cubicBezTo>
                <a:cubicBezTo>
                  <a:pt x="568" y="84"/>
                  <a:pt x="585" y="87"/>
                  <a:pt x="602" y="88"/>
                </a:cubicBezTo>
                <a:cubicBezTo>
                  <a:pt x="605" y="92"/>
                  <a:pt x="617" y="90"/>
                  <a:pt x="622" y="94"/>
                </a:cubicBezTo>
                <a:cubicBezTo>
                  <a:pt x="642" y="93"/>
                  <a:pt x="665" y="96"/>
                  <a:pt x="682" y="99"/>
                </a:cubicBezTo>
                <a:cubicBezTo>
                  <a:pt x="672" y="95"/>
                  <a:pt x="658" y="95"/>
                  <a:pt x="647" y="93"/>
                </a:cubicBezTo>
                <a:cubicBezTo>
                  <a:pt x="628" y="89"/>
                  <a:pt x="604" y="86"/>
                  <a:pt x="588" y="85"/>
                </a:cubicBezTo>
                <a:cubicBezTo>
                  <a:pt x="586" y="85"/>
                  <a:pt x="584" y="83"/>
                  <a:pt x="582" y="83"/>
                </a:cubicBezTo>
                <a:cubicBezTo>
                  <a:pt x="576" y="81"/>
                  <a:pt x="569" y="83"/>
                  <a:pt x="564" y="82"/>
                </a:cubicBezTo>
                <a:cubicBezTo>
                  <a:pt x="559" y="81"/>
                  <a:pt x="554" y="78"/>
                  <a:pt x="550" y="77"/>
                </a:cubicBezTo>
                <a:cubicBezTo>
                  <a:pt x="544" y="76"/>
                  <a:pt x="537" y="78"/>
                  <a:pt x="532" y="75"/>
                </a:cubicBezTo>
                <a:cubicBezTo>
                  <a:pt x="543" y="76"/>
                  <a:pt x="552" y="76"/>
                  <a:pt x="563" y="78"/>
                </a:cubicBezTo>
                <a:cubicBezTo>
                  <a:pt x="567" y="79"/>
                  <a:pt x="572" y="79"/>
                  <a:pt x="575" y="80"/>
                </a:cubicBezTo>
                <a:cubicBezTo>
                  <a:pt x="576" y="80"/>
                  <a:pt x="577" y="81"/>
                  <a:pt x="578" y="81"/>
                </a:cubicBezTo>
                <a:cubicBezTo>
                  <a:pt x="578" y="81"/>
                  <a:pt x="579" y="81"/>
                  <a:pt x="579" y="81"/>
                </a:cubicBezTo>
                <a:cubicBezTo>
                  <a:pt x="582" y="81"/>
                  <a:pt x="584" y="82"/>
                  <a:pt x="586" y="82"/>
                </a:cubicBezTo>
                <a:cubicBezTo>
                  <a:pt x="605" y="85"/>
                  <a:pt x="624" y="86"/>
                  <a:pt x="638" y="88"/>
                </a:cubicBezTo>
                <a:cubicBezTo>
                  <a:pt x="638" y="87"/>
                  <a:pt x="636" y="86"/>
                  <a:pt x="638" y="86"/>
                </a:cubicBezTo>
                <a:cubicBezTo>
                  <a:pt x="644" y="86"/>
                  <a:pt x="653" y="87"/>
                  <a:pt x="658" y="89"/>
                </a:cubicBezTo>
                <a:cubicBezTo>
                  <a:pt x="658" y="90"/>
                  <a:pt x="657" y="89"/>
                  <a:pt x="657" y="90"/>
                </a:cubicBezTo>
                <a:cubicBezTo>
                  <a:pt x="658" y="90"/>
                  <a:pt x="658" y="89"/>
                  <a:pt x="660" y="89"/>
                </a:cubicBezTo>
                <a:cubicBezTo>
                  <a:pt x="662" y="92"/>
                  <a:pt x="664" y="89"/>
                  <a:pt x="667" y="91"/>
                </a:cubicBezTo>
                <a:cubicBezTo>
                  <a:pt x="667" y="92"/>
                  <a:pt x="664" y="90"/>
                  <a:pt x="664" y="92"/>
                </a:cubicBezTo>
                <a:cubicBezTo>
                  <a:pt x="667" y="92"/>
                  <a:pt x="670" y="94"/>
                  <a:pt x="669" y="91"/>
                </a:cubicBezTo>
                <a:cubicBezTo>
                  <a:pt x="670" y="92"/>
                  <a:pt x="671" y="93"/>
                  <a:pt x="672" y="92"/>
                </a:cubicBezTo>
                <a:cubicBezTo>
                  <a:pt x="672" y="92"/>
                  <a:pt x="670" y="92"/>
                  <a:pt x="670" y="91"/>
                </a:cubicBezTo>
                <a:cubicBezTo>
                  <a:pt x="672" y="91"/>
                  <a:pt x="673" y="92"/>
                  <a:pt x="674" y="93"/>
                </a:cubicBezTo>
                <a:cubicBezTo>
                  <a:pt x="679" y="91"/>
                  <a:pt x="694" y="97"/>
                  <a:pt x="700" y="96"/>
                </a:cubicBezTo>
                <a:cubicBezTo>
                  <a:pt x="695" y="94"/>
                  <a:pt x="691" y="94"/>
                  <a:pt x="685" y="93"/>
                </a:cubicBezTo>
                <a:cubicBezTo>
                  <a:pt x="687" y="91"/>
                  <a:pt x="689" y="94"/>
                  <a:pt x="691" y="92"/>
                </a:cubicBezTo>
                <a:cubicBezTo>
                  <a:pt x="671" y="89"/>
                  <a:pt x="648" y="86"/>
                  <a:pt x="627" y="82"/>
                </a:cubicBezTo>
                <a:cubicBezTo>
                  <a:pt x="643" y="83"/>
                  <a:pt x="666" y="86"/>
                  <a:pt x="683" y="89"/>
                </a:cubicBezTo>
                <a:cubicBezTo>
                  <a:pt x="686" y="89"/>
                  <a:pt x="691" y="92"/>
                  <a:pt x="693" y="89"/>
                </a:cubicBezTo>
                <a:cubicBezTo>
                  <a:pt x="689" y="87"/>
                  <a:pt x="681" y="88"/>
                  <a:pt x="677" y="84"/>
                </a:cubicBezTo>
                <a:cubicBezTo>
                  <a:pt x="681" y="84"/>
                  <a:pt x="685" y="87"/>
                  <a:pt x="688" y="86"/>
                </a:cubicBezTo>
                <a:cubicBezTo>
                  <a:pt x="688" y="85"/>
                  <a:pt x="686" y="85"/>
                  <a:pt x="686" y="84"/>
                </a:cubicBezTo>
                <a:cubicBezTo>
                  <a:pt x="699" y="85"/>
                  <a:pt x="709" y="88"/>
                  <a:pt x="720" y="88"/>
                </a:cubicBezTo>
                <a:cubicBezTo>
                  <a:pt x="714" y="84"/>
                  <a:pt x="704" y="84"/>
                  <a:pt x="696" y="83"/>
                </a:cubicBezTo>
                <a:cubicBezTo>
                  <a:pt x="687" y="81"/>
                  <a:pt x="673" y="79"/>
                  <a:pt x="666" y="76"/>
                </a:cubicBezTo>
                <a:cubicBezTo>
                  <a:pt x="675" y="77"/>
                  <a:pt x="680" y="79"/>
                  <a:pt x="690" y="80"/>
                </a:cubicBezTo>
                <a:cubicBezTo>
                  <a:pt x="691" y="79"/>
                  <a:pt x="692" y="78"/>
                  <a:pt x="696" y="79"/>
                </a:cubicBezTo>
                <a:cubicBezTo>
                  <a:pt x="695" y="76"/>
                  <a:pt x="698" y="78"/>
                  <a:pt x="698" y="77"/>
                </a:cubicBezTo>
                <a:cubicBezTo>
                  <a:pt x="688" y="74"/>
                  <a:pt x="677" y="75"/>
                  <a:pt x="670" y="71"/>
                </a:cubicBezTo>
                <a:cubicBezTo>
                  <a:pt x="680" y="70"/>
                  <a:pt x="696" y="76"/>
                  <a:pt x="706" y="76"/>
                </a:cubicBezTo>
                <a:cubicBezTo>
                  <a:pt x="708" y="76"/>
                  <a:pt x="710" y="75"/>
                  <a:pt x="711" y="74"/>
                </a:cubicBezTo>
                <a:cubicBezTo>
                  <a:pt x="703" y="71"/>
                  <a:pt x="693" y="72"/>
                  <a:pt x="688" y="68"/>
                </a:cubicBezTo>
                <a:cubicBezTo>
                  <a:pt x="687" y="68"/>
                  <a:pt x="689" y="69"/>
                  <a:pt x="687" y="69"/>
                </a:cubicBezTo>
                <a:cubicBezTo>
                  <a:pt x="688" y="68"/>
                  <a:pt x="685" y="64"/>
                  <a:pt x="682" y="65"/>
                </a:cubicBezTo>
                <a:cubicBezTo>
                  <a:pt x="681" y="66"/>
                  <a:pt x="684" y="66"/>
                  <a:pt x="684" y="67"/>
                </a:cubicBezTo>
                <a:cubicBezTo>
                  <a:pt x="682" y="68"/>
                  <a:pt x="681" y="66"/>
                  <a:pt x="680" y="66"/>
                </a:cubicBezTo>
                <a:cubicBezTo>
                  <a:pt x="680" y="67"/>
                  <a:pt x="679" y="68"/>
                  <a:pt x="678" y="67"/>
                </a:cubicBezTo>
                <a:cubicBezTo>
                  <a:pt x="676" y="67"/>
                  <a:pt x="679" y="65"/>
                  <a:pt x="677" y="65"/>
                </a:cubicBezTo>
                <a:cubicBezTo>
                  <a:pt x="657" y="64"/>
                  <a:pt x="636" y="58"/>
                  <a:pt x="615" y="55"/>
                </a:cubicBezTo>
                <a:cubicBezTo>
                  <a:pt x="618" y="54"/>
                  <a:pt x="616" y="53"/>
                  <a:pt x="619" y="53"/>
                </a:cubicBezTo>
                <a:cubicBezTo>
                  <a:pt x="624" y="53"/>
                  <a:pt x="629" y="54"/>
                  <a:pt x="630" y="56"/>
                </a:cubicBezTo>
                <a:cubicBezTo>
                  <a:pt x="646" y="55"/>
                  <a:pt x="663" y="62"/>
                  <a:pt x="679" y="62"/>
                </a:cubicBezTo>
                <a:cubicBezTo>
                  <a:pt x="676" y="61"/>
                  <a:pt x="674" y="60"/>
                  <a:pt x="669" y="59"/>
                </a:cubicBezTo>
                <a:cubicBezTo>
                  <a:pt x="669" y="59"/>
                  <a:pt x="670" y="59"/>
                  <a:pt x="670" y="58"/>
                </a:cubicBezTo>
                <a:cubicBezTo>
                  <a:pt x="666" y="60"/>
                  <a:pt x="661" y="57"/>
                  <a:pt x="658" y="56"/>
                </a:cubicBezTo>
                <a:cubicBezTo>
                  <a:pt x="658" y="55"/>
                  <a:pt x="660" y="56"/>
                  <a:pt x="659" y="54"/>
                </a:cubicBezTo>
                <a:cubicBezTo>
                  <a:pt x="661" y="54"/>
                  <a:pt x="661" y="55"/>
                  <a:pt x="663" y="54"/>
                </a:cubicBezTo>
                <a:cubicBezTo>
                  <a:pt x="661" y="53"/>
                  <a:pt x="663" y="54"/>
                  <a:pt x="664" y="53"/>
                </a:cubicBezTo>
                <a:cubicBezTo>
                  <a:pt x="649" y="50"/>
                  <a:pt x="633" y="47"/>
                  <a:pt x="621" y="46"/>
                </a:cubicBezTo>
                <a:cubicBezTo>
                  <a:pt x="624" y="47"/>
                  <a:pt x="628" y="48"/>
                  <a:pt x="631" y="49"/>
                </a:cubicBezTo>
                <a:cubicBezTo>
                  <a:pt x="609" y="49"/>
                  <a:pt x="597" y="48"/>
                  <a:pt x="577" y="42"/>
                </a:cubicBezTo>
                <a:cubicBezTo>
                  <a:pt x="577" y="42"/>
                  <a:pt x="578" y="42"/>
                  <a:pt x="578" y="40"/>
                </a:cubicBezTo>
                <a:cubicBezTo>
                  <a:pt x="563" y="36"/>
                  <a:pt x="547" y="39"/>
                  <a:pt x="535" y="34"/>
                </a:cubicBezTo>
                <a:cubicBezTo>
                  <a:pt x="534" y="35"/>
                  <a:pt x="536" y="35"/>
                  <a:pt x="535" y="35"/>
                </a:cubicBezTo>
                <a:cubicBezTo>
                  <a:pt x="532" y="35"/>
                  <a:pt x="534" y="33"/>
                  <a:pt x="531" y="33"/>
                </a:cubicBezTo>
                <a:cubicBezTo>
                  <a:pt x="531" y="32"/>
                  <a:pt x="533" y="32"/>
                  <a:pt x="534" y="31"/>
                </a:cubicBezTo>
                <a:cubicBezTo>
                  <a:pt x="532" y="31"/>
                  <a:pt x="530" y="30"/>
                  <a:pt x="528" y="30"/>
                </a:cubicBezTo>
                <a:cubicBezTo>
                  <a:pt x="531" y="29"/>
                  <a:pt x="536" y="30"/>
                  <a:pt x="538" y="28"/>
                </a:cubicBezTo>
                <a:cubicBezTo>
                  <a:pt x="534" y="27"/>
                  <a:pt x="530" y="29"/>
                  <a:pt x="530" y="25"/>
                </a:cubicBezTo>
                <a:cubicBezTo>
                  <a:pt x="535" y="25"/>
                  <a:pt x="537" y="25"/>
                  <a:pt x="542" y="26"/>
                </a:cubicBezTo>
                <a:cubicBezTo>
                  <a:pt x="543" y="24"/>
                  <a:pt x="541" y="25"/>
                  <a:pt x="542" y="23"/>
                </a:cubicBezTo>
                <a:cubicBezTo>
                  <a:pt x="539" y="23"/>
                  <a:pt x="536" y="22"/>
                  <a:pt x="534" y="23"/>
                </a:cubicBezTo>
                <a:cubicBezTo>
                  <a:pt x="523" y="19"/>
                  <a:pt x="509" y="21"/>
                  <a:pt x="498" y="17"/>
                </a:cubicBezTo>
                <a:cubicBezTo>
                  <a:pt x="500" y="17"/>
                  <a:pt x="504" y="18"/>
                  <a:pt x="508" y="18"/>
                </a:cubicBezTo>
                <a:cubicBezTo>
                  <a:pt x="509" y="18"/>
                  <a:pt x="513" y="18"/>
                  <a:pt x="512" y="17"/>
                </a:cubicBezTo>
                <a:cubicBezTo>
                  <a:pt x="489" y="14"/>
                  <a:pt x="470" y="13"/>
                  <a:pt x="449" y="11"/>
                </a:cubicBezTo>
                <a:cubicBezTo>
                  <a:pt x="448" y="14"/>
                  <a:pt x="451" y="11"/>
                  <a:pt x="450" y="13"/>
                </a:cubicBezTo>
                <a:cubicBezTo>
                  <a:pt x="447" y="13"/>
                  <a:pt x="439" y="15"/>
                  <a:pt x="437" y="12"/>
                </a:cubicBezTo>
                <a:cubicBezTo>
                  <a:pt x="438" y="11"/>
                  <a:pt x="439" y="12"/>
                  <a:pt x="440" y="11"/>
                </a:cubicBezTo>
                <a:cubicBezTo>
                  <a:pt x="430" y="9"/>
                  <a:pt x="417" y="9"/>
                  <a:pt x="407" y="8"/>
                </a:cubicBezTo>
                <a:cubicBezTo>
                  <a:pt x="406" y="8"/>
                  <a:pt x="407" y="9"/>
                  <a:pt x="406" y="10"/>
                </a:cubicBezTo>
                <a:cubicBezTo>
                  <a:pt x="403" y="9"/>
                  <a:pt x="399" y="8"/>
                  <a:pt x="398" y="10"/>
                </a:cubicBezTo>
                <a:cubicBezTo>
                  <a:pt x="397" y="7"/>
                  <a:pt x="395" y="9"/>
                  <a:pt x="393" y="7"/>
                </a:cubicBezTo>
                <a:cubicBezTo>
                  <a:pt x="392" y="7"/>
                  <a:pt x="392" y="9"/>
                  <a:pt x="391" y="9"/>
                </a:cubicBezTo>
                <a:cubicBezTo>
                  <a:pt x="384" y="8"/>
                  <a:pt x="381" y="10"/>
                  <a:pt x="375" y="8"/>
                </a:cubicBezTo>
                <a:cubicBezTo>
                  <a:pt x="372" y="9"/>
                  <a:pt x="368" y="9"/>
                  <a:pt x="365" y="8"/>
                </a:cubicBezTo>
                <a:cubicBezTo>
                  <a:pt x="365" y="8"/>
                  <a:pt x="365" y="8"/>
                  <a:pt x="365" y="8"/>
                </a:cubicBezTo>
                <a:cubicBezTo>
                  <a:pt x="363" y="8"/>
                  <a:pt x="364" y="7"/>
                  <a:pt x="364" y="6"/>
                </a:cubicBezTo>
                <a:cubicBezTo>
                  <a:pt x="359" y="7"/>
                  <a:pt x="354" y="2"/>
                  <a:pt x="350" y="7"/>
                </a:cubicBezTo>
                <a:cubicBezTo>
                  <a:pt x="342" y="7"/>
                  <a:pt x="337" y="4"/>
                  <a:pt x="331" y="7"/>
                </a:cubicBezTo>
                <a:cubicBezTo>
                  <a:pt x="330" y="6"/>
                  <a:pt x="330" y="4"/>
                  <a:pt x="328" y="4"/>
                </a:cubicBezTo>
                <a:cubicBezTo>
                  <a:pt x="327" y="4"/>
                  <a:pt x="327" y="6"/>
                  <a:pt x="326" y="6"/>
                </a:cubicBezTo>
                <a:cubicBezTo>
                  <a:pt x="319" y="3"/>
                  <a:pt x="309" y="4"/>
                  <a:pt x="302" y="4"/>
                </a:cubicBezTo>
                <a:cubicBezTo>
                  <a:pt x="301" y="4"/>
                  <a:pt x="299" y="3"/>
                  <a:pt x="299" y="3"/>
                </a:cubicBezTo>
                <a:cubicBezTo>
                  <a:pt x="291" y="4"/>
                  <a:pt x="283" y="4"/>
                  <a:pt x="275" y="3"/>
                </a:cubicBezTo>
                <a:cubicBezTo>
                  <a:pt x="254" y="2"/>
                  <a:pt x="230" y="1"/>
                  <a:pt x="209" y="2"/>
                </a:cubicBezTo>
                <a:cubicBezTo>
                  <a:pt x="207" y="1"/>
                  <a:pt x="206" y="2"/>
                  <a:pt x="203" y="2"/>
                </a:cubicBezTo>
                <a:cubicBezTo>
                  <a:pt x="202" y="0"/>
                  <a:pt x="198" y="3"/>
                  <a:pt x="195" y="1"/>
                </a:cubicBezTo>
                <a:cubicBezTo>
                  <a:pt x="192" y="4"/>
                  <a:pt x="188" y="1"/>
                  <a:pt x="184" y="1"/>
                </a:cubicBezTo>
                <a:cubicBezTo>
                  <a:pt x="167" y="2"/>
                  <a:pt x="154" y="3"/>
                  <a:pt x="137" y="3"/>
                </a:cubicBezTo>
                <a:cubicBezTo>
                  <a:pt x="122" y="4"/>
                  <a:pt x="109" y="7"/>
                  <a:pt x="95" y="8"/>
                </a:cubicBezTo>
                <a:cubicBezTo>
                  <a:pt x="93" y="9"/>
                  <a:pt x="90" y="9"/>
                  <a:pt x="88" y="11"/>
                </a:cubicBezTo>
                <a:cubicBezTo>
                  <a:pt x="84" y="11"/>
                  <a:pt x="80" y="11"/>
                  <a:pt x="77" y="12"/>
                </a:cubicBezTo>
                <a:cubicBezTo>
                  <a:pt x="77" y="13"/>
                  <a:pt x="77" y="14"/>
                  <a:pt x="77" y="14"/>
                </a:cubicBezTo>
                <a:cubicBezTo>
                  <a:pt x="75" y="15"/>
                  <a:pt x="75" y="16"/>
                  <a:pt x="73" y="16"/>
                </a:cubicBezTo>
                <a:cubicBezTo>
                  <a:pt x="70" y="16"/>
                  <a:pt x="66" y="11"/>
                  <a:pt x="64" y="15"/>
                </a:cubicBezTo>
                <a:cubicBezTo>
                  <a:pt x="64" y="17"/>
                  <a:pt x="67" y="15"/>
                  <a:pt x="68" y="16"/>
                </a:cubicBezTo>
                <a:cubicBezTo>
                  <a:pt x="66" y="17"/>
                  <a:pt x="65" y="18"/>
                  <a:pt x="64" y="19"/>
                </a:cubicBezTo>
                <a:cubicBezTo>
                  <a:pt x="65" y="20"/>
                  <a:pt x="67" y="21"/>
                  <a:pt x="67" y="23"/>
                </a:cubicBezTo>
                <a:cubicBezTo>
                  <a:pt x="61" y="26"/>
                  <a:pt x="53" y="27"/>
                  <a:pt x="46" y="30"/>
                </a:cubicBezTo>
                <a:cubicBezTo>
                  <a:pt x="42" y="32"/>
                  <a:pt x="39" y="36"/>
                  <a:pt x="34" y="36"/>
                </a:cubicBezTo>
                <a:cubicBezTo>
                  <a:pt x="32" y="36"/>
                  <a:pt x="30" y="34"/>
                  <a:pt x="28" y="36"/>
                </a:cubicBezTo>
                <a:cubicBezTo>
                  <a:pt x="27" y="39"/>
                  <a:pt x="30" y="46"/>
                  <a:pt x="32" y="50"/>
                </a:cubicBezTo>
                <a:cubicBezTo>
                  <a:pt x="33" y="55"/>
                  <a:pt x="34" y="60"/>
                  <a:pt x="36" y="64"/>
                </a:cubicBezTo>
                <a:cubicBezTo>
                  <a:pt x="37" y="67"/>
                  <a:pt x="40" y="70"/>
                  <a:pt x="41" y="73"/>
                </a:cubicBezTo>
                <a:cubicBezTo>
                  <a:pt x="43" y="78"/>
                  <a:pt x="42" y="85"/>
                  <a:pt x="44" y="90"/>
                </a:cubicBezTo>
                <a:cubicBezTo>
                  <a:pt x="45" y="92"/>
                  <a:pt x="48" y="94"/>
                  <a:pt x="48" y="96"/>
                </a:cubicBezTo>
                <a:cubicBezTo>
                  <a:pt x="49" y="101"/>
                  <a:pt x="45" y="103"/>
                  <a:pt x="45" y="107"/>
                </a:cubicBezTo>
                <a:cubicBezTo>
                  <a:pt x="45" y="109"/>
                  <a:pt x="48" y="114"/>
                  <a:pt x="49" y="116"/>
                </a:cubicBezTo>
                <a:cubicBezTo>
                  <a:pt x="53" y="127"/>
                  <a:pt x="60" y="137"/>
                  <a:pt x="71" y="141"/>
                </a:cubicBezTo>
                <a:cubicBezTo>
                  <a:pt x="81" y="143"/>
                  <a:pt x="88" y="139"/>
                  <a:pt x="96" y="139"/>
                </a:cubicBezTo>
                <a:cubicBezTo>
                  <a:pt x="105" y="140"/>
                  <a:pt x="108" y="144"/>
                  <a:pt x="113" y="148"/>
                </a:cubicBezTo>
                <a:cubicBezTo>
                  <a:pt x="115" y="149"/>
                  <a:pt x="118" y="149"/>
                  <a:pt x="119" y="152"/>
                </a:cubicBezTo>
                <a:cubicBezTo>
                  <a:pt x="118" y="154"/>
                  <a:pt x="114" y="153"/>
                  <a:pt x="112" y="155"/>
                </a:cubicBezTo>
                <a:cubicBezTo>
                  <a:pt x="112" y="156"/>
                  <a:pt x="113" y="157"/>
                  <a:pt x="113" y="158"/>
                </a:cubicBezTo>
                <a:cubicBezTo>
                  <a:pt x="110" y="159"/>
                  <a:pt x="107" y="160"/>
                  <a:pt x="106" y="163"/>
                </a:cubicBezTo>
                <a:cubicBezTo>
                  <a:pt x="113" y="166"/>
                  <a:pt x="120" y="163"/>
                  <a:pt x="127" y="163"/>
                </a:cubicBezTo>
                <a:cubicBezTo>
                  <a:pt x="135" y="163"/>
                  <a:pt x="143" y="165"/>
                  <a:pt x="150" y="165"/>
                </a:cubicBezTo>
                <a:cubicBezTo>
                  <a:pt x="189" y="167"/>
                  <a:pt x="227" y="162"/>
                  <a:pt x="263" y="162"/>
                </a:cubicBezTo>
                <a:cubicBezTo>
                  <a:pt x="262" y="162"/>
                  <a:pt x="261" y="162"/>
                  <a:pt x="260" y="162"/>
                </a:cubicBezTo>
                <a:cubicBezTo>
                  <a:pt x="260" y="160"/>
                  <a:pt x="260" y="160"/>
                  <a:pt x="260" y="160"/>
                </a:cubicBezTo>
                <a:cubicBezTo>
                  <a:pt x="253" y="159"/>
                  <a:pt x="248" y="159"/>
                  <a:pt x="244" y="157"/>
                </a:cubicBezTo>
                <a:cubicBezTo>
                  <a:pt x="247" y="155"/>
                  <a:pt x="251" y="158"/>
                  <a:pt x="253" y="156"/>
                </a:cubicBezTo>
                <a:cubicBezTo>
                  <a:pt x="246" y="155"/>
                  <a:pt x="234" y="156"/>
                  <a:pt x="229" y="155"/>
                </a:cubicBezTo>
                <a:cubicBezTo>
                  <a:pt x="232" y="153"/>
                  <a:pt x="239" y="156"/>
                  <a:pt x="241" y="153"/>
                </a:cubicBezTo>
                <a:cubicBezTo>
                  <a:pt x="237" y="152"/>
                  <a:pt x="228" y="155"/>
                  <a:pt x="227" y="151"/>
                </a:cubicBezTo>
                <a:cubicBezTo>
                  <a:pt x="232" y="148"/>
                  <a:pt x="240" y="150"/>
                  <a:pt x="246" y="149"/>
                </a:cubicBezTo>
                <a:cubicBezTo>
                  <a:pt x="247" y="148"/>
                  <a:pt x="245" y="147"/>
                  <a:pt x="246" y="146"/>
                </a:cubicBezTo>
                <a:cubicBezTo>
                  <a:pt x="258" y="146"/>
                  <a:pt x="274" y="145"/>
                  <a:pt x="288" y="147"/>
                </a:cubicBezTo>
                <a:cubicBezTo>
                  <a:pt x="287" y="148"/>
                  <a:pt x="282" y="146"/>
                  <a:pt x="281" y="148"/>
                </a:cubicBezTo>
                <a:cubicBezTo>
                  <a:pt x="282" y="149"/>
                  <a:pt x="283" y="147"/>
                  <a:pt x="284" y="149"/>
                </a:cubicBezTo>
                <a:cubicBezTo>
                  <a:pt x="281" y="150"/>
                  <a:pt x="276" y="149"/>
                  <a:pt x="274" y="147"/>
                </a:cubicBezTo>
                <a:cubicBezTo>
                  <a:pt x="272" y="148"/>
                  <a:pt x="271" y="149"/>
                  <a:pt x="269" y="149"/>
                </a:cubicBezTo>
                <a:cubicBezTo>
                  <a:pt x="274" y="151"/>
                  <a:pt x="282" y="149"/>
                  <a:pt x="284" y="154"/>
                </a:cubicBezTo>
                <a:cubicBezTo>
                  <a:pt x="289" y="155"/>
                  <a:pt x="298" y="157"/>
                  <a:pt x="304" y="155"/>
                </a:cubicBezTo>
                <a:cubicBezTo>
                  <a:pt x="299" y="154"/>
                  <a:pt x="292" y="154"/>
                  <a:pt x="290" y="154"/>
                </a:cubicBezTo>
                <a:cubicBezTo>
                  <a:pt x="291" y="151"/>
                  <a:pt x="298" y="152"/>
                  <a:pt x="301" y="153"/>
                </a:cubicBezTo>
                <a:cubicBezTo>
                  <a:pt x="301" y="151"/>
                  <a:pt x="304" y="152"/>
                  <a:pt x="306" y="152"/>
                </a:cubicBezTo>
                <a:cubicBezTo>
                  <a:pt x="306" y="153"/>
                  <a:pt x="304" y="154"/>
                  <a:pt x="305" y="155"/>
                </a:cubicBezTo>
                <a:cubicBezTo>
                  <a:pt x="308" y="155"/>
                  <a:pt x="310" y="155"/>
                  <a:pt x="313" y="155"/>
                </a:cubicBezTo>
                <a:cubicBezTo>
                  <a:pt x="314" y="155"/>
                  <a:pt x="313" y="153"/>
                  <a:pt x="315" y="153"/>
                </a:cubicBezTo>
                <a:cubicBezTo>
                  <a:pt x="318" y="154"/>
                  <a:pt x="323" y="152"/>
                  <a:pt x="325" y="154"/>
                </a:cubicBezTo>
                <a:cubicBezTo>
                  <a:pt x="323" y="156"/>
                  <a:pt x="322" y="155"/>
                  <a:pt x="319" y="155"/>
                </a:cubicBezTo>
                <a:cubicBezTo>
                  <a:pt x="320" y="157"/>
                  <a:pt x="325" y="155"/>
                  <a:pt x="329" y="156"/>
                </a:cubicBezTo>
                <a:cubicBezTo>
                  <a:pt x="330" y="155"/>
                  <a:pt x="330" y="154"/>
                  <a:pt x="331" y="154"/>
                </a:cubicBezTo>
                <a:cubicBezTo>
                  <a:pt x="338" y="153"/>
                  <a:pt x="350" y="155"/>
                  <a:pt x="355" y="154"/>
                </a:cubicBezTo>
                <a:cubicBezTo>
                  <a:pt x="354" y="154"/>
                  <a:pt x="352" y="154"/>
                  <a:pt x="352" y="152"/>
                </a:cubicBezTo>
                <a:cubicBezTo>
                  <a:pt x="356" y="153"/>
                  <a:pt x="360" y="152"/>
                  <a:pt x="362" y="155"/>
                </a:cubicBezTo>
                <a:cubicBezTo>
                  <a:pt x="363" y="155"/>
                  <a:pt x="361" y="153"/>
                  <a:pt x="363" y="153"/>
                </a:cubicBezTo>
                <a:cubicBezTo>
                  <a:pt x="363" y="153"/>
                  <a:pt x="365" y="153"/>
                  <a:pt x="365" y="154"/>
                </a:cubicBezTo>
                <a:cubicBezTo>
                  <a:pt x="365" y="156"/>
                  <a:pt x="363" y="155"/>
                  <a:pt x="364" y="157"/>
                </a:cubicBezTo>
                <a:cubicBezTo>
                  <a:pt x="370" y="159"/>
                  <a:pt x="377" y="158"/>
                  <a:pt x="381" y="158"/>
                </a:cubicBezTo>
                <a:cubicBezTo>
                  <a:pt x="380" y="158"/>
                  <a:pt x="379" y="157"/>
                  <a:pt x="379" y="156"/>
                </a:cubicBezTo>
                <a:cubicBezTo>
                  <a:pt x="385" y="155"/>
                  <a:pt x="391" y="158"/>
                  <a:pt x="396" y="156"/>
                </a:cubicBezTo>
                <a:cubicBezTo>
                  <a:pt x="394" y="155"/>
                  <a:pt x="393" y="155"/>
                  <a:pt x="392" y="153"/>
                </a:cubicBezTo>
                <a:cubicBezTo>
                  <a:pt x="396" y="153"/>
                  <a:pt x="400" y="154"/>
                  <a:pt x="405" y="153"/>
                </a:cubicBezTo>
                <a:cubicBezTo>
                  <a:pt x="401" y="151"/>
                  <a:pt x="398" y="154"/>
                  <a:pt x="396" y="151"/>
                </a:cubicBezTo>
                <a:cubicBezTo>
                  <a:pt x="408" y="150"/>
                  <a:pt x="424" y="153"/>
                  <a:pt x="438" y="152"/>
                </a:cubicBezTo>
                <a:cubicBezTo>
                  <a:pt x="428" y="151"/>
                  <a:pt x="421" y="150"/>
                  <a:pt x="413" y="151"/>
                </a:cubicBezTo>
                <a:cubicBezTo>
                  <a:pt x="413" y="150"/>
                  <a:pt x="413" y="149"/>
                  <a:pt x="413" y="148"/>
                </a:cubicBezTo>
                <a:cubicBezTo>
                  <a:pt x="411" y="148"/>
                  <a:pt x="409" y="149"/>
                  <a:pt x="409" y="147"/>
                </a:cubicBezTo>
                <a:cubicBezTo>
                  <a:pt x="417" y="146"/>
                  <a:pt x="429" y="149"/>
                  <a:pt x="441" y="148"/>
                </a:cubicBezTo>
                <a:cubicBezTo>
                  <a:pt x="439" y="147"/>
                  <a:pt x="438" y="148"/>
                  <a:pt x="437" y="146"/>
                </a:cubicBezTo>
                <a:cubicBezTo>
                  <a:pt x="439" y="145"/>
                  <a:pt x="441" y="146"/>
                  <a:pt x="444" y="146"/>
                </a:cubicBezTo>
                <a:cubicBezTo>
                  <a:pt x="444" y="144"/>
                  <a:pt x="440" y="146"/>
                  <a:pt x="439" y="144"/>
                </a:cubicBezTo>
                <a:cubicBezTo>
                  <a:pt x="443" y="142"/>
                  <a:pt x="448" y="144"/>
                  <a:pt x="453" y="144"/>
                </a:cubicBezTo>
                <a:cubicBezTo>
                  <a:pt x="455" y="144"/>
                  <a:pt x="456" y="143"/>
                  <a:pt x="458" y="143"/>
                </a:cubicBezTo>
                <a:cubicBezTo>
                  <a:pt x="468" y="142"/>
                  <a:pt x="479" y="146"/>
                  <a:pt x="489" y="144"/>
                </a:cubicBezTo>
                <a:cubicBezTo>
                  <a:pt x="482" y="143"/>
                  <a:pt x="475" y="141"/>
                  <a:pt x="470" y="142"/>
                </a:cubicBezTo>
                <a:cubicBezTo>
                  <a:pt x="470" y="139"/>
                  <a:pt x="465" y="140"/>
                  <a:pt x="463" y="141"/>
                </a:cubicBezTo>
                <a:cubicBezTo>
                  <a:pt x="462" y="141"/>
                  <a:pt x="463" y="139"/>
                  <a:pt x="461" y="139"/>
                </a:cubicBezTo>
                <a:cubicBezTo>
                  <a:pt x="456" y="139"/>
                  <a:pt x="450" y="138"/>
                  <a:pt x="443" y="138"/>
                </a:cubicBezTo>
                <a:cubicBezTo>
                  <a:pt x="441" y="137"/>
                  <a:pt x="437" y="138"/>
                  <a:pt x="436" y="136"/>
                </a:cubicBezTo>
                <a:cubicBezTo>
                  <a:pt x="441" y="137"/>
                  <a:pt x="444" y="135"/>
                  <a:pt x="448" y="135"/>
                </a:cubicBezTo>
                <a:cubicBezTo>
                  <a:pt x="449" y="135"/>
                  <a:pt x="447" y="136"/>
                  <a:pt x="449" y="137"/>
                </a:cubicBezTo>
                <a:cubicBezTo>
                  <a:pt x="459" y="137"/>
                  <a:pt x="464" y="136"/>
                  <a:pt x="473" y="136"/>
                </a:cubicBezTo>
                <a:cubicBezTo>
                  <a:pt x="472" y="135"/>
                  <a:pt x="471" y="136"/>
                  <a:pt x="470" y="134"/>
                </a:cubicBezTo>
                <a:cubicBezTo>
                  <a:pt x="472" y="134"/>
                  <a:pt x="473" y="134"/>
                  <a:pt x="473" y="133"/>
                </a:cubicBezTo>
                <a:cubicBezTo>
                  <a:pt x="475" y="133"/>
                  <a:pt x="479" y="134"/>
                  <a:pt x="483" y="133"/>
                </a:cubicBezTo>
                <a:cubicBezTo>
                  <a:pt x="473" y="132"/>
                  <a:pt x="464" y="131"/>
                  <a:pt x="454" y="130"/>
                </a:cubicBezTo>
                <a:cubicBezTo>
                  <a:pt x="450" y="130"/>
                  <a:pt x="444" y="131"/>
                  <a:pt x="441" y="128"/>
                </a:cubicBezTo>
                <a:cubicBezTo>
                  <a:pt x="455" y="128"/>
                  <a:pt x="470" y="130"/>
                  <a:pt x="482" y="130"/>
                </a:cubicBezTo>
                <a:cubicBezTo>
                  <a:pt x="479" y="127"/>
                  <a:pt x="475" y="129"/>
                  <a:pt x="471" y="129"/>
                </a:cubicBezTo>
                <a:cubicBezTo>
                  <a:pt x="468" y="128"/>
                  <a:pt x="464" y="129"/>
                  <a:pt x="464" y="126"/>
                </a:cubicBezTo>
                <a:cubicBezTo>
                  <a:pt x="467" y="126"/>
                  <a:pt x="471" y="128"/>
                  <a:pt x="473" y="125"/>
                </a:cubicBezTo>
                <a:cubicBezTo>
                  <a:pt x="474" y="126"/>
                  <a:pt x="477" y="128"/>
                  <a:pt x="478" y="126"/>
                </a:cubicBezTo>
                <a:cubicBezTo>
                  <a:pt x="476" y="126"/>
                  <a:pt x="475" y="127"/>
                  <a:pt x="475" y="125"/>
                </a:cubicBezTo>
                <a:cubicBezTo>
                  <a:pt x="485" y="125"/>
                  <a:pt x="496" y="126"/>
                  <a:pt x="505" y="128"/>
                </a:cubicBezTo>
                <a:cubicBezTo>
                  <a:pt x="505" y="129"/>
                  <a:pt x="502" y="127"/>
                  <a:pt x="502" y="129"/>
                </a:cubicBezTo>
                <a:cubicBezTo>
                  <a:pt x="510" y="130"/>
                  <a:pt x="518" y="131"/>
                  <a:pt x="525" y="131"/>
                </a:cubicBezTo>
                <a:cubicBezTo>
                  <a:pt x="529" y="131"/>
                  <a:pt x="532" y="133"/>
                  <a:pt x="535" y="133"/>
                </a:cubicBezTo>
                <a:cubicBezTo>
                  <a:pt x="540" y="134"/>
                  <a:pt x="545" y="133"/>
                  <a:pt x="548" y="136"/>
                </a:cubicBezTo>
                <a:cubicBezTo>
                  <a:pt x="543" y="135"/>
                  <a:pt x="539" y="134"/>
                  <a:pt x="535" y="135"/>
                </a:cubicBezTo>
                <a:cubicBezTo>
                  <a:pt x="544" y="136"/>
                  <a:pt x="549" y="138"/>
                  <a:pt x="558" y="137"/>
                </a:cubicBezTo>
                <a:cubicBezTo>
                  <a:pt x="555" y="135"/>
                  <a:pt x="552" y="137"/>
                  <a:pt x="550" y="135"/>
                </a:cubicBezTo>
                <a:cubicBezTo>
                  <a:pt x="553" y="134"/>
                  <a:pt x="560" y="135"/>
                  <a:pt x="563" y="135"/>
                </a:cubicBezTo>
                <a:cubicBezTo>
                  <a:pt x="567" y="135"/>
                  <a:pt x="567" y="135"/>
                  <a:pt x="567" y="135"/>
                </a:cubicBezTo>
                <a:cubicBezTo>
                  <a:pt x="567" y="134"/>
                  <a:pt x="564" y="135"/>
                  <a:pt x="564" y="135"/>
                </a:cubicBezTo>
                <a:cubicBezTo>
                  <a:pt x="554" y="133"/>
                  <a:pt x="548" y="133"/>
                  <a:pt x="542" y="131"/>
                </a:cubicBezTo>
                <a:cubicBezTo>
                  <a:pt x="541" y="131"/>
                  <a:pt x="541" y="132"/>
                  <a:pt x="540" y="132"/>
                </a:cubicBezTo>
                <a:cubicBezTo>
                  <a:pt x="529" y="130"/>
                  <a:pt x="515" y="131"/>
                  <a:pt x="505" y="128"/>
                </a:cubicBezTo>
                <a:cubicBezTo>
                  <a:pt x="511" y="127"/>
                  <a:pt x="522" y="130"/>
                  <a:pt x="529" y="128"/>
                </a:cubicBezTo>
                <a:cubicBezTo>
                  <a:pt x="527" y="128"/>
                  <a:pt x="526" y="127"/>
                  <a:pt x="525" y="126"/>
                </a:cubicBezTo>
                <a:cubicBezTo>
                  <a:pt x="521" y="128"/>
                  <a:pt x="510" y="127"/>
                  <a:pt x="509" y="123"/>
                </a:cubicBezTo>
                <a:cubicBezTo>
                  <a:pt x="503" y="123"/>
                  <a:pt x="499" y="120"/>
                  <a:pt x="494" y="123"/>
                </a:cubicBezTo>
                <a:cubicBezTo>
                  <a:pt x="489" y="120"/>
                  <a:pt x="477" y="120"/>
                  <a:pt x="471" y="118"/>
                </a:cubicBezTo>
                <a:cubicBezTo>
                  <a:pt x="478" y="117"/>
                  <a:pt x="488" y="120"/>
                  <a:pt x="495" y="119"/>
                </a:cubicBezTo>
                <a:cubicBezTo>
                  <a:pt x="496" y="120"/>
                  <a:pt x="493" y="121"/>
                  <a:pt x="495" y="121"/>
                </a:cubicBezTo>
                <a:cubicBezTo>
                  <a:pt x="500" y="120"/>
                  <a:pt x="504" y="120"/>
                  <a:pt x="507" y="122"/>
                </a:cubicBezTo>
                <a:cubicBezTo>
                  <a:pt x="508" y="122"/>
                  <a:pt x="508" y="120"/>
                  <a:pt x="509" y="121"/>
                </a:cubicBezTo>
                <a:cubicBezTo>
                  <a:pt x="533" y="122"/>
                  <a:pt x="572" y="129"/>
                  <a:pt x="594" y="129"/>
                </a:cubicBezTo>
                <a:cubicBezTo>
                  <a:pt x="590" y="128"/>
                  <a:pt x="584" y="128"/>
                  <a:pt x="578" y="126"/>
                </a:cubicBezTo>
                <a:cubicBezTo>
                  <a:pt x="579" y="125"/>
                  <a:pt x="579" y="125"/>
                  <a:pt x="579" y="125"/>
                </a:cubicBezTo>
                <a:cubicBezTo>
                  <a:pt x="570" y="124"/>
                  <a:pt x="563" y="122"/>
                  <a:pt x="554" y="120"/>
                </a:cubicBezTo>
                <a:cubicBezTo>
                  <a:pt x="553" y="122"/>
                  <a:pt x="552" y="121"/>
                  <a:pt x="552" y="123"/>
                </a:cubicBezTo>
                <a:cubicBezTo>
                  <a:pt x="539" y="121"/>
                  <a:pt x="518" y="121"/>
                  <a:pt x="504" y="117"/>
                </a:cubicBezTo>
                <a:cubicBezTo>
                  <a:pt x="505" y="115"/>
                  <a:pt x="508" y="116"/>
                  <a:pt x="510" y="116"/>
                </a:cubicBezTo>
                <a:cubicBezTo>
                  <a:pt x="539" y="118"/>
                  <a:pt x="567" y="122"/>
                  <a:pt x="595" y="125"/>
                </a:cubicBezTo>
                <a:cubicBezTo>
                  <a:pt x="613" y="127"/>
                  <a:pt x="631" y="128"/>
                  <a:pt x="649" y="130"/>
                </a:cubicBezTo>
                <a:cubicBezTo>
                  <a:pt x="664" y="133"/>
                  <a:pt x="680" y="135"/>
                  <a:pt x="695" y="137"/>
                </a:cubicBezTo>
                <a:cubicBezTo>
                  <a:pt x="698" y="138"/>
                  <a:pt x="698" y="138"/>
                  <a:pt x="698" y="138"/>
                </a:cubicBezTo>
                <a:cubicBezTo>
                  <a:pt x="698" y="138"/>
                  <a:pt x="699" y="137"/>
                  <a:pt x="698" y="137"/>
                </a:cubicBezTo>
                <a:close/>
                <a:moveTo>
                  <a:pt x="632" y="116"/>
                </a:moveTo>
                <a:cubicBezTo>
                  <a:pt x="632" y="117"/>
                  <a:pt x="630" y="116"/>
                  <a:pt x="630" y="116"/>
                </a:cubicBezTo>
                <a:cubicBezTo>
                  <a:pt x="630" y="115"/>
                  <a:pt x="632" y="116"/>
                  <a:pt x="632" y="116"/>
                </a:cubicBezTo>
                <a:close/>
                <a:moveTo>
                  <a:pt x="585" y="99"/>
                </a:moveTo>
                <a:cubicBezTo>
                  <a:pt x="585" y="100"/>
                  <a:pt x="583" y="100"/>
                  <a:pt x="582" y="100"/>
                </a:cubicBezTo>
                <a:cubicBezTo>
                  <a:pt x="582" y="98"/>
                  <a:pt x="585" y="99"/>
                  <a:pt x="585" y="99"/>
                </a:cubicBezTo>
                <a:close/>
                <a:moveTo>
                  <a:pt x="582" y="95"/>
                </a:moveTo>
                <a:cubicBezTo>
                  <a:pt x="578" y="95"/>
                  <a:pt x="570" y="95"/>
                  <a:pt x="569" y="93"/>
                </a:cubicBezTo>
                <a:cubicBezTo>
                  <a:pt x="572" y="94"/>
                  <a:pt x="579" y="93"/>
                  <a:pt x="582" y="95"/>
                </a:cubicBezTo>
                <a:close/>
                <a:moveTo>
                  <a:pt x="674" y="84"/>
                </a:moveTo>
                <a:cubicBezTo>
                  <a:pt x="673" y="85"/>
                  <a:pt x="671" y="85"/>
                  <a:pt x="670" y="84"/>
                </a:cubicBezTo>
                <a:cubicBezTo>
                  <a:pt x="670" y="82"/>
                  <a:pt x="673" y="84"/>
                  <a:pt x="674" y="84"/>
                </a:cubicBezTo>
                <a:close/>
                <a:moveTo>
                  <a:pt x="684" y="67"/>
                </a:moveTo>
                <a:cubicBezTo>
                  <a:pt x="685" y="68"/>
                  <a:pt x="686" y="68"/>
                  <a:pt x="686" y="69"/>
                </a:cubicBezTo>
                <a:cubicBezTo>
                  <a:pt x="684" y="69"/>
                  <a:pt x="684" y="69"/>
                  <a:pt x="684" y="69"/>
                </a:cubicBezTo>
                <a:cubicBezTo>
                  <a:pt x="683" y="68"/>
                  <a:pt x="684" y="68"/>
                  <a:pt x="684" y="67"/>
                </a:cubicBezTo>
                <a:close/>
                <a:moveTo>
                  <a:pt x="658" y="54"/>
                </a:moveTo>
                <a:cubicBezTo>
                  <a:pt x="657" y="55"/>
                  <a:pt x="656" y="55"/>
                  <a:pt x="655" y="55"/>
                </a:cubicBezTo>
                <a:cubicBezTo>
                  <a:pt x="656" y="53"/>
                  <a:pt x="657" y="54"/>
                  <a:pt x="658" y="54"/>
                </a:cubicBezTo>
                <a:close/>
                <a:moveTo>
                  <a:pt x="648" y="53"/>
                </a:moveTo>
                <a:cubicBezTo>
                  <a:pt x="648" y="54"/>
                  <a:pt x="646" y="53"/>
                  <a:pt x="645" y="53"/>
                </a:cubicBezTo>
                <a:cubicBezTo>
                  <a:pt x="645" y="51"/>
                  <a:pt x="647" y="53"/>
                  <a:pt x="648" y="53"/>
                </a:cubicBezTo>
                <a:close/>
                <a:moveTo>
                  <a:pt x="637" y="51"/>
                </a:moveTo>
                <a:cubicBezTo>
                  <a:pt x="638" y="53"/>
                  <a:pt x="637" y="53"/>
                  <a:pt x="637" y="54"/>
                </a:cubicBezTo>
                <a:cubicBezTo>
                  <a:pt x="635" y="54"/>
                  <a:pt x="634" y="53"/>
                  <a:pt x="632" y="53"/>
                </a:cubicBezTo>
                <a:cubicBezTo>
                  <a:pt x="633" y="52"/>
                  <a:pt x="635" y="52"/>
                  <a:pt x="637" y="51"/>
                </a:cubicBezTo>
                <a:close/>
                <a:moveTo>
                  <a:pt x="124" y="152"/>
                </a:moveTo>
                <a:cubicBezTo>
                  <a:pt x="127" y="154"/>
                  <a:pt x="131" y="152"/>
                  <a:pt x="132" y="155"/>
                </a:cubicBezTo>
                <a:cubicBezTo>
                  <a:pt x="130" y="159"/>
                  <a:pt x="115" y="157"/>
                  <a:pt x="124" y="152"/>
                </a:cubicBezTo>
                <a:close/>
                <a:moveTo>
                  <a:pt x="287" y="144"/>
                </a:moveTo>
                <a:cubicBezTo>
                  <a:pt x="277" y="143"/>
                  <a:pt x="266" y="143"/>
                  <a:pt x="256" y="143"/>
                </a:cubicBezTo>
                <a:cubicBezTo>
                  <a:pt x="251" y="143"/>
                  <a:pt x="244" y="144"/>
                  <a:pt x="240" y="142"/>
                </a:cubicBezTo>
                <a:cubicBezTo>
                  <a:pt x="240" y="139"/>
                  <a:pt x="243" y="141"/>
                  <a:pt x="243" y="140"/>
                </a:cubicBezTo>
                <a:cubicBezTo>
                  <a:pt x="261" y="143"/>
                  <a:pt x="278" y="142"/>
                  <a:pt x="296" y="143"/>
                </a:cubicBezTo>
                <a:cubicBezTo>
                  <a:pt x="294" y="144"/>
                  <a:pt x="291" y="144"/>
                  <a:pt x="287" y="144"/>
                </a:cubicBezTo>
                <a:close/>
                <a:moveTo>
                  <a:pt x="300" y="150"/>
                </a:moveTo>
                <a:cubicBezTo>
                  <a:pt x="308" y="147"/>
                  <a:pt x="318" y="150"/>
                  <a:pt x="327" y="150"/>
                </a:cubicBezTo>
                <a:cubicBezTo>
                  <a:pt x="320" y="153"/>
                  <a:pt x="311" y="150"/>
                  <a:pt x="300" y="150"/>
                </a:cubicBezTo>
                <a:close/>
                <a:moveTo>
                  <a:pt x="332" y="146"/>
                </a:moveTo>
                <a:cubicBezTo>
                  <a:pt x="333" y="146"/>
                  <a:pt x="334" y="145"/>
                  <a:pt x="335" y="146"/>
                </a:cubicBezTo>
                <a:cubicBezTo>
                  <a:pt x="335" y="147"/>
                  <a:pt x="333" y="146"/>
                  <a:pt x="332" y="146"/>
                </a:cubicBezTo>
                <a:close/>
                <a:moveTo>
                  <a:pt x="346" y="153"/>
                </a:moveTo>
                <a:cubicBezTo>
                  <a:pt x="347" y="152"/>
                  <a:pt x="347" y="152"/>
                  <a:pt x="347" y="152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0" y="155"/>
                  <a:pt x="348" y="153"/>
                  <a:pt x="346" y="153"/>
                </a:cubicBezTo>
                <a:close/>
                <a:moveTo>
                  <a:pt x="377" y="12"/>
                </a:moveTo>
                <a:cubicBezTo>
                  <a:pt x="378" y="11"/>
                  <a:pt x="381" y="11"/>
                  <a:pt x="381" y="13"/>
                </a:cubicBezTo>
                <a:cubicBezTo>
                  <a:pt x="379" y="13"/>
                  <a:pt x="379" y="12"/>
                  <a:pt x="377" y="12"/>
                </a:cubicBezTo>
                <a:close/>
                <a:moveTo>
                  <a:pt x="377" y="17"/>
                </a:moveTo>
                <a:cubicBezTo>
                  <a:pt x="379" y="15"/>
                  <a:pt x="382" y="17"/>
                  <a:pt x="384" y="17"/>
                </a:cubicBezTo>
                <a:cubicBezTo>
                  <a:pt x="384" y="19"/>
                  <a:pt x="378" y="17"/>
                  <a:pt x="377" y="17"/>
                </a:cubicBezTo>
                <a:close/>
                <a:moveTo>
                  <a:pt x="368" y="156"/>
                </a:moveTo>
                <a:cubicBezTo>
                  <a:pt x="369" y="154"/>
                  <a:pt x="374" y="156"/>
                  <a:pt x="377" y="156"/>
                </a:cubicBezTo>
                <a:cubicBezTo>
                  <a:pt x="376" y="159"/>
                  <a:pt x="371" y="156"/>
                  <a:pt x="368" y="156"/>
                </a:cubicBezTo>
                <a:close/>
                <a:moveTo>
                  <a:pt x="365" y="150"/>
                </a:moveTo>
                <a:cubicBezTo>
                  <a:pt x="371" y="149"/>
                  <a:pt x="376" y="150"/>
                  <a:pt x="382" y="150"/>
                </a:cubicBezTo>
                <a:cubicBezTo>
                  <a:pt x="378" y="153"/>
                  <a:pt x="371" y="149"/>
                  <a:pt x="365" y="150"/>
                </a:cubicBezTo>
                <a:close/>
                <a:moveTo>
                  <a:pt x="396" y="18"/>
                </a:moveTo>
                <a:cubicBezTo>
                  <a:pt x="398" y="16"/>
                  <a:pt x="403" y="19"/>
                  <a:pt x="396" y="18"/>
                </a:cubicBezTo>
                <a:close/>
                <a:moveTo>
                  <a:pt x="386" y="154"/>
                </a:moveTo>
                <a:cubicBezTo>
                  <a:pt x="387" y="152"/>
                  <a:pt x="389" y="153"/>
                  <a:pt x="391" y="153"/>
                </a:cubicBezTo>
                <a:cubicBezTo>
                  <a:pt x="391" y="155"/>
                  <a:pt x="388" y="154"/>
                  <a:pt x="386" y="154"/>
                </a:cubicBezTo>
                <a:close/>
                <a:moveTo>
                  <a:pt x="556" y="123"/>
                </a:moveTo>
                <a:cubicBezTo>
                  <a:pt x="555" y="123"/>
                  <a:pt x="554" y="123"/>
                  <a:pt x="553" y="123"/>
                </a:cubicBezTo>
                <a:cubicBezTo>
                  <a:pt x="553" y="121"/>
                  <a:pt x="556" y="122"/>
                  <a:pt x="556" y="123"/>
                </a:cubicBezTo>
                <a:close/>
                <a:moveTo>
                  <a:pt x="539" y="67"/>
                </a:moveTo>
                <a:cubicBezTo>
                  <a:pt x="538" y="65"/>
                  <a:pt x="542" y="66"/>
                  <a:pt x="542" y="67"/>
                </a:cubicBezTo>
                <a:cubicBezTo>
                  <a:pt x="542" y="69"/>
                  <a:pt x="539" y="67"/>
                  <a:pt x="539" y="67"/>
                </a:cubicBezTo>
                <a:close/>
                <a:moveTo>
                  <a:pt x="544" y="67"/>
                </a:moveTo>
                <a:cubicBezTo>
                  <a:pt x="546" y="66"/>
                  <a:pt x="548" y="67"/>
                  <a:pt x="550" y="67"/>
                </a:cubicBezTo>
                <a:cubicBezTo>
                  <a:pt x="549" y="70"/>
                  <a:pt x="547" y="67"/>
                  <a:pt x="544" y="67"/>
                </a:cubicBezTo>
                <a:close/>
                <a:moveTo>
                  <a:pt x="552" y="68"/>
                </a:moveTo>
                <a:cubicBezTo>
                  <a:pt x="552" y="67"/>
                  <a:pt x="554" y="68"/>
                  <a:pt x="555" y="68"/>
                </a:cubicBezTo>
                <a:cubicBezTo>
                  <a:pt x="555" y="69"/>
                  <a:pt x="553" y="68"/>
                  <a:pt x="552" y="68"/>
                </a:cubicBezTo>
                <a:close/>
                <a:moveTo>
                  <a:pt x="559" y="69"/>
                </a:moveTo>
                <a:cubicBezTo>
                  <a:pt x="560" y="67"/>
                  <a:pt x="563" y="69"/>
                  <a:pt x="564" y="69"/>
                </a:cubicBezTo>
                <a:cubicBezTo>
                  <a:pt x="563" y="70"/>
                  <a:pt x="561" y="69"/>
                  <a:pt x="559" y="69"/>
                </a:cubicBezTo>
                <a:close/>
                <a:moveTo>
                  <a:pt x="558" y="63"/>
                </a:moveTo>
                <a:cubicBezTo>
                  <a:pt x="559" y="62"/>
                  <a:pt x="561" y="62"/>
                  <a:pt x="561" y="63"/>
                </a:cubicBezTo>
                <a:cubicBezTo>
                  <a:pt x="559" y="63"/>
                  <a:pt x="559" y="63"/>
                  <a:pt x="558" y="63"/>
                </a:cubicBezTo>
                <a:close/>
                <a:moveTo>
                  <a:pt x="564" y="70"/>
                </a:moveTo>
                <a:cubicBezTo>
                  <a:pt x="565" y="68"/>
                  <a:pt x="567" y="70"/>
                  <a:pt x="568" y="69"/>
                </a:cubicBezTo>
                <a:cubicBezTo>
                  <a:pt x="569" y="70"/>
                  <a:pt x="566" y="70"/>
                  <a:pt x="564" y="70"/>
                </a:cubicBezTo>
                <a:close/>
                <a:moveTo>
                  <a:pt x="572" y="70"/>
                </a:moveTo>
                <a:cubicBezTo>
                  <a:pt x="573" y="68"/>
                  <a:pt x="576" y="71"/>
                  <a:pt x="578" y="71"/>
                </a:cubicBezTo>
                <a:cubicBezTo>
                  <a:pt x="577" y="72"/>
                  <a:pt x="573" y="71"/>
                  <a:pt x="572" y="70"/>
                </a:cubicBezTo>
                <a:close/>
                <a:moveTo>
                  <a:pt x="594" y="71"/>
                </a:moveTo>
                <a:cubicBezTo>
                  <a:pt x="594" y="70"/>
                  <a:pt x="596" y="69"/>
                  <a:pt x="597" y="70"/>
                </a:cubicBezTo>
                <a:cubicBezTo>
                  <a:pt x="596" y="72"/>
                  <a:pt x="595" y="71"/>
                  <a:pt x="594" y="71"/>
                </a:cubicBezTo>
                <a:close/>
                <a:moveTo>
                  <a:pt x="597" y="71"/>
                </a:moveTo>
                <a:cubicBezTo>
                  <a:pt x="597" y="69"/>
                  <a:pt x="600" y="70"/>
                  <a:pt x="600" y="70"/>
                </a:cubicBezTo>
                <a:cubicBezTo>
                  <a:pt x="599" y="72"/>
                  <a:pt x="599" y="70"/>
                  <a:pt x="597" y="71"/>
                </a:cubicBezTo>
                <a:close/>
                <a:moveTo>
                  <a:pt x="602" y="72"/>
                </a:moveTo>
                <a:cubicBezTo>
                  <a:pt x="602" y="71"/>
                  <a:pt x="603" y="71"/>
                  <a:pt x="603" y="71"/>
                </a:cubicBezTo>
                <a:cubicBezTo>
                  <a:pt x="605" y="71"/>
                  <a:pt x="607" y="71"/>
                  <a:pt x="607" y="72"/>
                </a:cubicBezTo>
                <a:lnTo>
                  <a:pt x="602" y="72"/>
                </a:lnTo>
                <a:close/>
                <a:moveTo>
                  <a:pt x="561" y="46"/>
                </a:moveTo>
                <a:cubicBezTo>
                  <a:pt x="579" y="47"/>
                  <a:pt x="593" y="50"/>
                  <a:pt x="612" y="52"/>
                </a:cubicBezTo>
                <a:cubicBezTo>
                  <a:pt x="613" y="53"/>
                  <a:pt x="614" y="54"/>
                  <a:pt x="614" y="54"/>
                </a:cubicBezTo>
                <a:cubicBezTo>
                  <a:pt x="611" y="54"/>
                  <a:pt x="603" y="53"/>
                  <a:pt x="599" y="52"/>
                </a:cubicBezTo>
                <a:cubicBezTo>
                  <a:pt x="598" y="52"/>
                  <a:pt x="600" y="52"/>
                  <a:pt x="599" y="53"/>
                </a:cubicBezTo>
                <a:cubicBezTo>
                  <a:pt x="590" y="54"/>
                  <a:pt x="581" y="51"/>
                  <a:pt x="573" y="49"/>
                </a:cubicBezTo>
                <a:cubicBezTo>
                  <a:pt x="569" y="49"/>
                  <a:pt x="564" y="50"/>
                  <a:pt x="561" y="47"/>
                </a:cubicBezTo>
                <a:cubicBezTo>
                  <a:pt x="561" y="46"/>
                  <a:pt x="561" y="46"/>
                  <a:pt x="561" y="46"/>
                </a:cubicBezTo>
                <a:close/>
                <a:moveTo>
                  <a:pt x="560" y="41"/>
                </a:moveTo>
                <a:cubicBezTo>
                  <a:pt x="557" y="43"/>
                  <a:pt x="549" y="40"/>
                  <a:pt x="542" y="40"/>
                </a:cubicBezTo>
                <a:cubicBezTo>
                  <a:pt x="548" y="38"/>
                  <a:pt x="555" y="41"/>
                  <a:pt x="560" y="41"/>
                </a:cubicBezTo>
                <a:close/>
                <a:moveTo>
                  <a:pt x="478" y="15"/>
                </a:moveTo>
                <a:cubicBezTo>
                  <a:pt x="475" y="16"/>
                  <a:pt x="472" y="15"/>
                  <a:pt x="469" y="14"/>
                </a:cubicBezTo>
                <a:cubicBezTo>
                  <a:pt x="471" y="13"/>
                  <a:pt x="475" y="14"/>
                  <a:pt x="478" y="15"/>
                </a:cubicBezTo>
                <a:close/>
                <a:moveTo>
                  <a:pt x="396" y="149"/>
                </a:moveTo>
                <a:cubicBezTo>
                  <a:pt x="396" y="148"/>
                  <a:pt x="398" y="149"/>
                  <a:pt x="399" y="149"/>
                </a:cubicBezTo>
                <a:cubicBezTo>
                  <a:pt x="398" y="150"/>
                  <a:pt x="397" y="149"/>
                  <a:pt x="396" y="149"/>
                </a:cubicBezTo>
                <a:close/>
                <a:moveTo>
                  <a:pt x="406" y="144"/>
                </a:moveTo>
                <a:cubicBezTo>
                  <a:pt x="406" y="143"/>
                  <a:pt x="408" y="143"/>
                  <a:pt x="409" y="143"/>
                </a:cubicBezTo>
                <a:cubicBezTo>
                  <a:pt x="408" y="144"/>
                  <a:pt x="407" y="145"/>
                  <a:pt x="406" y="144"/>
                </a:cubicBezTo>
                <a:close/>
                <a:moveTo>
                  <a:pt x="407" y="19"/>
                </a:moveTo>
                <a:cubicBezTo>
                  <a:pt x="412" y="18"/>
                  <a:pt x="420" y="19"/>
                  <a:pt x="425" y="20"/>
                </a:cubicBezTo>
                <a:cubicBezTo>
                  <a:pt x="420" y="22"/>
                  <a:pt x="414" y="19"/>
                  <a:pt x="407" y="19"/>
                </a:cubicBezTo>
                <a:close/>
                <a:moveTo>
                  <a:pt x="410" y="144"/>
                </a:moveTo>
                <a:cubicBezTo>
                  <a:pt x="411" y="143"/>
                  <a:pt x="415" y="143"/>
                  <a:pt x="418" y="143"/>
                </a:cubicBezTo>
                <a:cubicBezTo>
                  <a:pt x="421" y="143"/>
                  <a:pt x="426" y="143"/>
                  <a:pt x="427" y="145"/>
                </a:cubicBezTo>
                <a:cubicBezTo>
                  <a:pt x="421" y="144"/>
                  <a:pt x="416" y="146"/>
                  <a:pt x="410" y="144"/>
                </a:cubicBezTo>
                <a:close/>
                <a:moveTo>
                  <a:pt x="437" y="142"/>
                </a:moveTo>
                <a:cubicBezTo>
                  <a:pt x="436" y="143"/>
                  <a:pt x="437" y="143"/>
                  <a:pt x="438" y="144"/>
                </a:cubicBezTo>
                <a:cubicBezTo>
                  <a:pt x="438" y="144"/>
                  <a:pt x="437" y="143"/>
                  <a:pt x="438" y="142"/>
                </a:cubicBezTo>
                <a:cubicBezTo>
                  <a:pt x="439" y="142"/>
                  <a:pt x="438" y="144"/>
                  <a:pt x="438" y="145"/>
                </a:cubicBezTo>
                <a:cubicBezTo>
                  <a:pt x="436" y="145"/>
                  <a:pt x="436" y="145"/>
                  <a:pt x="436" y="145"/>
                </a:cubicBezTo>
                <a:cubicBezTo>
                  <a:pt x="438" y="143"/>
                  <a:pt x="436" y="143"/>
                  <a:pt x="433" y="143"/>
                </a:cubicBezTo>
                <a:cubicBezTo>
                  <a:pt x="434" y="141"/>
                  <a:pt x="436" y="142"/>
                  <a:pt x="437" y="142"/>
                </a:cubicBezTo>
                <a:close/>
                <a:moveTo>
                  <a:pt x="443" y="27"/>
                </a:moveTo>
                <a:cubicBezTo>
                  <a:pt x="444" y="26"/>
                  <a:pt x="447" y="27"/>
                  <a:pt x="449" y="26"/>
                </a:cubicBezTo>
                <a:cubicBezTo>
                  <a:pt x="447" y="28"/>
                  <a:pt x="446" y="27"/>
                  <a:pt x="443" y="27"/>
                </a:cubicBezTo>
                <a:close/>
                <a:moveTo>
                  <a:pt x="426" y="20"/>
                </a:moveTo>
                <a:cubicBezTo>
                  <a:pt x="432" y="18"/>
                  <a:pt x="443" y="23"/>
                  <a:pt x="447" y="20"/>
                </a:cubicBezTo>
                <a:cubicBezTo>
                  <a:pt x="445" y="18"/>
                  <a:pt x="442" y="20"/>
                  <a:pt x="440" y="18"/>
                </a:cubicBezTo>
                <a:cubicBezTo>
                  <a:pt x="447" y="18"/>
                  <a:pt x="452" y="19"/>
                  <a:pt x="461" y="20"/>
                </a:cubicBezTo>
                <a:cubicBezTo>
                  <a:pt x="461" y="22"/>
                  <a:pt x="457" y="21"/>
                  <a:pt x="457" y="20"/>
                </a:cubicBezTo>
                <a:cubicBezTo>
                  <a:pt x="454" y="21"/>
                  <a:pt x="452" y="21"/>
                  <a:pt x="449" y="21"/>
                </a:cubicBezTo>
                <a:cubicBezTo>
                  <a:pt x="448" y="24"/>
                  <a:pt x="453" y="21"/>
                  <a:pt x="453" y="24"/>
                </a:cubicBezTo>
                <a:cubicBezTo>
                  <a:pt x="443" y="22"/>
                  <a:pt x="434" y="21"/>
                  <a:pt x="426" y="20"/>
                </a:cubicBezTo>
                <a:close/>
                <a:moveTo>
                  <a:pt x="443" y="126"/>
                </a:moveTo>
                <a:cubicBezTo>
                  <a:pt x="444" y="124"/>
                  <a:pt x="448" y="125"/>
                  <a:pt x="450" y="126"/>
                </a:cubicBezTo>
                <a:cubicBezTo>
                  <a:pt x="448" y="127"/>
                  <a:pt x="446" y="126"/>
                  <a:pt x="443" y="126"/>
                </a:cubicBezTo>
                <a:close/>
                <a:moveTo>
                  <a:pt x="458" y="27"/>
                </a:moveTo>
                <a:cubicBezTo>
                  <a:pt x="458" y="26"/>
                  <a:pt x="461" y="26"/>
                  <a:pt x="462" y="28"/>
                </a:cubicBezTo>
                <a:cubicBezTo>
                  <a:pt x="461" y="27"/>
                  <a:pt x="459" y="27"/>
                  <a:pt x="458" y="27"/>
                </a:cubicBezTo>
                <a:close/>
                <a:moveTo>
                  <a:pt x="462" y="38"/>
                </a:moveTo>
                <a:cubicBezTo>
                  <a:pt x="462" y="37"/>
                  <a:pt x="463" y="37"/>
                  <a:pt x="464" y="37"/>
                </a:cubicBezTo>
                <a:cubicBezTo>
                  <a:pt x="464" y="39"/>
                  <a:pt x="463" y="38"/>
                  <a:pt x="462" y="38"/>
                </a:cubicBezTo>
                <a:close/>
                <a:moveTo>
                  <a:pt x="466" y="38"/>
                </a:moveTo>
                <a:cubicBezTo>
                  <a:pt x="469" y="38"/>
                  <a:pt x="472" y="38"/>
                  <a:pt x="474" y="38"/>
                </a:cubicBezTo>
                <a:cubicBezTo>
                  <a:pt x="473" y="41"/>
                  <a:pt x="468" y="39"/>
                  <a:pt x="466" y="38"/>
                </a:cubicBezTo>
                <a:close/>
                <a:moveTo>
                  <a:pt x="474" y="39"/>
                </a:moveTo>
                <a:cubicBezTo>
                  <a:pt x="475" y="37"/>
                  <a:pt x="478" y="39"/>
                  <a:pt x="479" y="39"/>
                </a:cubicBezTo>
                <a:cubicBezTo>
                  <a:pt x="479" y="40"/>
                  <a:pt x="476" y="39"/>
                  <a:pt x="474" y="39"/>
                </a:cubicBezTo>
                <a:close/>
                <a:moveTo>
                  <a:pt x="476" y="49"/>
                </a:moveTo>
                <a:cubicBezTo>
                  <a:pt x="488" y="47"/>
                  <a:pt x="505" y="52"/>
                  <a:pt x="517" y="50"/>
                </a:cubicBezTo>
                <a:cubicBezTo>
                  <a:pt x="531" y="53"/>
                  <a:pt x="547" y="53"/>
                  <a:pt x="562" y="53"/>
                </a:cubicBezTo>
                <a:cubicBezTo>
                  <a:pt x="563" y="52"/>
                  <a:pt x="560" y="53"/>
                  <a:pt x="560" y="52"/>
                </a:cubicBezTo>
                <a:cubicBezTo>
                  <a:pt x="573" y="52"/>
                  <a:pt x="586" y="54"/>
                  <a:pt x="599" y="56"/>
                </a:cubicBezTo>
                <a:cubicBezTo>
                  <a:pt x="597" y="59"/>
                  <a:pt x="586" y="55"/>
                  <a:pt x="585" y="58"/>
                </a:cubicBezTo>
                <a:cubicBezTo>
                  <a:pt x="587" y="58"/>
                  <a:pt x="589" y="59"/>
                  <a:pt x="592" y="60"/>
                </a:cubicBezTo>
                <a:cubicBezTo>
                  <a:pt x="574" y="60"/>
                  <a:pt x="552" y="53"/>
                  <a:pt x="533" y="54"/>
                </a:cubicBezTo>
                <a:cubicBezTo>
                  <a:pt x="530" y="55"/>
                  <a:pt x="529" y="56"/>
                  <a:pt x="526" y="55"/>
                </a:cubicBezTo>
                <a:cubicBezTo>
                  <a:pt x="524" y="55"/>
                  <a:pt x="524" y="53"/>
                  <a:pt x="522" y="55"/>
                </a:cubicBezTo>
                <a:cubicBezTo>
                  <a:pt x="520" y="54"/>
                  <a:pt x="521" y="53"/>
                  <a:pt x="521" y="53"/>
                </a:cubicBezTo>
                <a:cubicBezTo>
                  <a:pt x="518" y="56"/>
                  <a:pt x="514" y="51"/>
                  <a:pt x="509" y="52"/>
                </a:cubicBezTo>
                <a:cubicBezTo>
                  <a:pt x="506" y="52"/>
                  <a:pt x="503" y="55"/>
                  <a:pt x="502" y="51"/>
                </a:cubicBezTo>
                <a:cubicBezTo>
                  <a:pt x="495" y="51"/>
                  <a:pt x="485" y="50"/>
                  <a:pt x="476" y="49"/>
                </a:cubicBezTo>
                <a:close/>
                <a:moveTo>
                  <a:pt x="487" y="56"/>
                </a:moveTo>
                <a:cubicBezTo>
                  <a:pt x="504" y="55"/>
                  <a:pt x="524" y="58"/>
                  <a:pt x="541" y="60"/>
                </a:cubicBezTo>
                <a:cubicBezTo>
                  <a:pt x="543" y="60"/>
                  <a:pt x="540" y="60"/>
                  <a:pt x="541" y="59"/>
                </a:cubicBezTo>
                <a:cubicBezTo>
                  <a:pt x="545" y="59"/>
                  <a:pt x="545" y="59"/>
                  <a:pt x="545" y="59"/>
                </a:cubicBezTo>
                <a:cubicBezTo>
                  <a:pt x="544" y="61"/>
                  <a:pt x="543" y="59"/>
                  <a:pt x="542" y="60"/>
                </a:cubicBezTo>
                <a:cubicBezTo>
                  <a:pt x="545" y="62"/>
                  <a:pt x="553" y="59"/>
                  <a:pt x="554" y="63"/>
                </a:cubicBezTo>
                <a:cubicBezTo>
                  <a:pt x="530" y="60"/>
                  <a:pt x="510" y="60"/>
                  <a:pt x="487" y="56"/>
                </a:cubicBezTo>
                <a:close/>
                <a:moveTo>
                  <a:pt x="505" y="63"/>
                </a:moveTo>
                <a:cubicBezTo>
                  <a:pt x="514" y="62"/>
                  <a:pt x="527" y="65"/>
                  <a:pt x="536" y="66"/>
                </a:cubicBezTo>
                <a:cubicBezTo>
                  <a:pt x="526" y="67"/>
                  <a:pt x="513" y="65"/>
                  <a:pt x="505" y="63"/>
                </a:cubicBezTo>
                <a:close/>
                <a:moveTo>
                  <a:pt x="528" y="76"/>
                </a:moveTo>
                <a:cubicBezTo>
                  <a:pt x="528" y="74"/>
                  <a:pt x="530" y="75"/>
                  <a:pt x="531" y="75"/>
                </a:cubicBezTo>
                <a:cubicBezTo>
                  <a:pt x="531" y="76"/>
                  <a:pt x="529" y="75"/>
                  <a:pt x="528" y="76"/>
                </a:cubicBezTo>
                <a:close/>
                <a:moveTo>
                  <a:pt x="538" y="110"/>
                </a:moveTo>
                <a:cubicBezTo>
                  <a:pt x="540" y="109"/>
                  <a:pt x="546" y="110"/>
                  <a:pt x="548" y="111"/>
                </a:cubicBezTo>
                <a:cubicBezTo>
                  <a:pt x="545" y="112"/>
                  <a:pt x="541" y="111"/>
                  <a:pt x="538" y="110"/>
                </a:cubicBezTo>
                <a:close/>
                <a:moveTo>
                  <a:pt x="614" y="114"/>
                </a:moveTo>
                <a:cubicBezTo>
                  <a:pt x="614" y="113"/>
                  <a:pt x="616" y="113"/>
                  <a:pt x="617" y="114"/>
                </a:cubicBezTo>
                <a:cubicBezTo>
                  <a:pt x="616" y="116"/>
                  <a:pt x="615" y="114"/>
                  <a:pt x="614" y="114"/>
                </a:cubicBezTo>
                <a:close/>
                <a:moveTo>
                  <a:pt x="622" y="115"/>
                </a:moveTo>
                <a:cubicBezTo>
                  <a:pt x="623" y="114"/>
                  <a:pt x="625" y="115"/>
                  <a:pt x="626" y="115"/>
                </a:cubicBezTo>
                <a:cubicBezTo>
                  <a:pt x="625" y="116"/>
                  <a:pt x="624" y="115"/>
                  <a:pt x="622" y="115"/>
                </a:cubicBezTo>
                <a:close/>
                <a:moveTo>
                  <a:pt x="374" y="164"/>
                </a:moveTo>
                <a:cubicBezTo>
                  <a:pt x="380" y="163"/>
                  <a:pt x="386" y="165"/>
                  <a:pt x="390" y="164"/>
                </a:cubicBezTo>
                <a:cubicBezTo>
                  <a:pt x="389" y="162"/>
                  <a:pt x="385" y="163"/>
                  <a:pt x="383" y="162"/>
                </a:cubicBezTo>
                <a:cubicBezTo>
                  <a:pt x="382" y="161"/>
                  <a:pt x="384" y="161"/>
                  <a:pt x="383" y="161"/>
                </a:cubicBezTo>
                <a:cubicBezTo>
                  <a:pt x="377" y="159"/>
                  <a:pt x="367" y="160"/>
                  <a:pt x="362" y="158"/>
                </a:cubicBezTo>
                <a:cubicBezTo>
                  <a:pt x="362" y="156"/>
                  <a:pt x="364" y="158"/>
                  <a:pt x="364" y="157"/>
                </a:cubicBezTo>
                <a:cubicBezTo>
                  <a:pt x="361" y="156"/>
                  <a:pt x="359" y="156"/>
                  <a:pt x="357" y="157"/>
                </a:cubicBezTo>
                <a:cubicBezTo>
                  <a:pt x="358" y="158"/>
                  <a:pt x="359" y="158"/>
                  <a:pt x="360" y="159"/>
                </a:cubicBezTo>
                <a:cubicBezTo>
                  <a:pt x="334" y="158"/>
                  <a:pt x="308" y="156"/>
                  <a:pt x="285" y="157"/>
                </a:cubicBezTo>
                <a:cubicBezTo>
                  <a:pt x="293" y="158"/>
                  <a:pt x="302" y="157"/>
                  <a:pt x="307" y="159"/>
                </a:cubicBezTo>
                <a:cubicBezTo>
                  <a:pt x="297" y="161"/>
                  <a:pt x="286" y="157"/>
                  <a:pt x="278" y="160"/>
                </a:cubicBezTo>
                <a:cubicBezTo>
                  <a:pt x="279" y="160"/>
                  <a:pt x="282" y="160"/>
                  <a:pt x="281" y="162"/>
                </a:cubicBezTo>
                <a:cubicBezTo>
                  <a:pt x="281" y="163"/>
                  <a:pt x="277" y="161"/>
                  <a:pt x="278" y="162"/>
                </a:cubicBezTo>
                <a:cubicBezTo>
                  <a:pt x="288" y="163"/>
                  <a:pt x="296" y="165"/>
                  <a:pt x="304" y="165"/>
                </a:cubicBezTo>
                <a:cubicBezTo>
                  <a:pt x="308" y="165"/>
                  <a:pt x="309" y="165"/>
                  <a:pt x="312" y="166"/>
                </a:cubicBezTo>
                <a:cubicBezTo>
                  <a:pt x="319" y="167"/>
                  <a:pt x="327" y="165"/>
                  <a:pt x="333" y="167"/>
                </a:cubicBezTo>
                <a:cubicBezTo>
                  <a:pt x="349" y="167"/>
                  <a:pt x="371" y="169"/>
                  <a:pt x="387" y="169"/>
                </a:cubicBezTo>
                <a:cubicBezTo>
                  <a:pt x="386" y="168"/>
                  <a:pt x="384" y="169"/>
                  <a:pt x="384" y="168"/>
                </a:cubicBezTo>
                <a:cubicBezTo>
                  <a:pt x="386" y="168"/>
                  <a:pt x="388" y="167"/>
                  <a:pt x="391" y="167"/>
                </a:cubicBezTo>
                <a:cubicBezTo>
                  <a:pt x="393" y="167"/>
                  <a:pt x="396" y="170"/>
                  <a:pt x="397" y="167"/>
                </a:cubicBezTo>
                <a:cubicBezTo>
                  <a:pt x="391" y="166"/>
                  <a:pt x="379" y="166"/>
                  <a:pt x="374" y="164"/>
                </a:cubicBezTo>
                <a:close/>
                <a:moveTo>
                  <a:pt x="358" y="160"/>
                </a:moveTo>
                <a:cubicBezTo>
                  <a:pt x="364" y="159"/>
                  <a:pt x="367" y="160"/>
                  <a:pt x="372" y="161"/>
                </a:cubicBezTo>
                <a:cubicBezTo>
                  <a:pt x="372" y="162"/>
                  <a:pt x="368" y="162"/>
                  <a:pt x="370" y="163"/>
                </a:cubicBezTo>
                <a:cubicBezTo>
                  <a:pt x="367" y="163"/>
                  <a:pt x="363" y="161"/>
                  <a:pt x="358" y="161"/>
                </a:cubicBezTo>
                <a:lnTo>
                  <a:pt x="358" y="160"/>
                </a:lnTo>
                <a:close/>
                <a:moveTo>
                  <a:pt x="352" y="161"/>
                </a:moveTo>
                <a:cubicBezTo>
                  <a:pt x="346" y="162"/>
                  <a:pt x="335" y="161"/>
                  <a:pt x="331" y="160"/>
                </a:cubicBezTo>
                <a:cubicBezTo>
                  <a:pt x="337" y="158"/>
                  <a:pt x="345" y="160"/>
                  <a:pt x="352" y="161"/>
                </a:cubicBezTo>
                <a:close/>
                <a:moveTo>
                  <a:pt x="329" y="160"/>
                </a:moveTo>
                <a:cubicBezTo>
                  <a:pt x="328" y="160"/>
                  <a:pt x="327" y="160"/>
                  <a:pt x="327" y="160"/>
                </a:cubicBezTo>
                <a:cubicBezTo>
                  <a:pt x="327" y="158"/>
                  <a:pt x="329" y="159"/>
                  <a:pt x="329" y="160"/>
                </a:cubicBezTo>
                <a:close/>
                <a:moveTo>
                  <a:pt x="318" y="163"/>
                </a:moveTo>
                <a:cubicBezTo>
                  <a:pt x="318" y="161"/>
                  <a:pt x="320" y="162"/>
                  <a:pt x="321" y="163"/>
                </a:cubicBezTo>
                <a:cubicBezTo>
                  <a:pt x="320" y="163"/>
                  <a:pt x="319" y="163"/>
                  <a:pt x="318" y="163"/>
                </a:cubicBezTo>
                <a:close/>
                <a:moveTo>
                  <a:pt x="322" y="163"/>
                </a:moveTo>
                <a:cubicBezTo>
                  <a:pt x="322" y="162"/>
                  <a:pt x="322" y="162"/>
                  <a:pt x="322" y="162"/>
                </a:cubicBezTo>
                <a:cubicBezTo>
                  <a:pt x="326" y="163"/>
                  <a:pt x="334" y="160"/>
                  <a:pt x="337" y="165"/>
                </a:cubicBezTo>
                <a:cubicBezTo>
                  <a:pt x="332" y="165"/>
                  <a:pt x="327" y="163"/>
                  <a:pt x="322" y="163"/>
                </a:cubicBezTo>
                <a:close/>
                <a:moveTo>
                  <a:pt x="356" y="165"/>
                </a:moveTo>
                <a:cubicBezTo>
                  <a:pt x="352" y="165"/>
                  <a:pt x="346" y="163"/>
                  <a:pt x="344" y="164"/>
                </a:cubicBezTo>
                <a:cubicBezTo>
                  <a:pt x="342" y="164"/>
                  <a:pt x="342" y="163"/>
                  <a:pt x="341" y="163"/>
                </a:cubicBezTo>
                <a:cubicBezTo>
                  <a:pt x="344" y="162"/>
                  <a:pt x="349" y="163"/>
                  <a:pt x="353" y="164"/>
                </a:cubicBezTo>
                <a:cubicBezTo>
                  <a:pt x="354" y="164"/>
                  <a:pt x="351" y="162"/>
                  <a:pt x="353" y="161"/>
                </a:cubicBezTo>
                <a:cubicBezTo>
                  <a:pt x="355" y="161"/>
                  <a:pt x="353" y="163"/>
                  <a:pt x="354" y="163"/>
                </a:cubicBezTo>
                <a:cubicBezTo>
                  <a:pt x="360" y="163"/>
                  <a:pt x="362" y="163"/>
                  <a:pt x="368" y="164"/>
                </a:cubicBezTo>
                <a:cubicBezTo>
                  <a:pt x="366" y="168"/>
                  <a:pt x="360" y="162"/>
                  <a:pt x="356" y="165"/>
                </a:cubicBezTo>
                <a:close/>
                <a:moveTo>
                  <a:pt x="369" y="165"/>
                </a:moveTo>
                <a:cubicBezTo>
                  <a:pt x="369" y="165"/>
                  <a:pt x="370" y="164"/>
                  <a:pt x="369" y="164"/>
                </a:cubicBezTo>
                <a:cubicBezTo>
                  <a:pt x="370" y="163"/>
                  <a:pt x="371" y="165"/>
                  <a:pt x="372" y="165"/>
                </a:cubicBezTo>
                <a:cubicBezTo>
                  <a:pt x="372" y="165"/>
                  <a:pt x="370" y="165"/>
                  <a:pt x="369" y="165"/>
                </a:cubicBezTo>
                <a:close/>
                <a:moveTo>
                  <a:pt x="419" y="168"/>
                </a:moveTo>
                <a:cubicBezTo>
                  <a:pt x="423" y="169"/>
                  <a:pt x="429" y="170"/>
                  <a:pt x="431" y="168"/>
                </a:cubicBezTo>
                <a:cubicBezTo>
                  <a:pt x="427" y="169"/>
                  <a:pt x="423" y="167"/>
                  <a:pt x="419" y="168"/>
                </a:cubicBezTo>
                <a:close/>
                <a:moveTo>
                  <a:pt x="538" y="140"/>
                </a:moveTo>
                <a:cubicBezTo>
                  <a:pt x="543" y="142"/>
                  <a:pt x="551" y="141"/>
                  <a:pt x="554" y="142"/>
                </a:cubicBezTo>
                <a:cubicBezTo>
                  <a:pt x="555" y="139"/>
                  <a:pt x="558" y="144"/>
                  <a:pt x="560" y="141"/>
                </a:cubicBezTo>
                <a:cubicBezTo>
                  <a:pt x="550" y="140"/>
                  <a:pt x="547" y="139"/>
                  <a:pt x="538" y="140"/>
                </a:cubicBezTo>
                <a:close/>
                <a:moveTo>
                  <a:pt x="619" y="45"/>
                </a:moveTo>
                <a:cubicBezTo>
                  <a:pt x="619" y="43"/>
                  <a:pt x="618" y="46"/>
                  <a:pt x="618" y="45"/>
                </a:cubicBezTo>
                <a:cubicBezTo>
                  <a:pt x="612" y="43"/>
                  <a:pt x="599" y="44"/>
                  <a:pt x="594" y="41"/>
                </a:cubicBezTo>
                <a:cubicBezTo>
                  <a:pt x="594" y="43"/>
                  <a:pt x="591" y="40"/>
                  <a:pt x="591" y="43"/>
                </a:cubicBezTo>
                <a:cubicBezTo>
                  <a:pt x="599" y="44"/>
                  <a:pt x="610" y="45"/>
                  <a:pt x="620" y="47"/>
                </a:cubicBezTo>
                <a:cubicBezTo>
                  <a:pt x="621" y="45"/>
                  <a:pt x="617" y="46"/>
                  <a:pt x="619" y="45"/>
                </a:cubicBezTo>
                <a:close/>
                <a:moveTo>
                  <a:pt x="595" y="183"/>
                </a:moveTo>
                <a:cubicBezTo>
                  <a:pt x="595" y="184"/>
                  <a:pt x="594" y="184"/>
                  <a:pt x="594" y="184"/>
                </a:cubicBezTo>
                <a:cubicBezTo>
                  <a:pt x="594" y="184"/>
                  <a:pt x="593" y="182"/>
                  <a:pt x="593" y="184"/>
                </a:cubicBezTo>
                <a:cubicBezTo>
                  <a:pt x="594" y="185"/>
                  <a:pt x="593" y="185"/>
                  <a:pt x="593" y="187"/>
                </a:cubicBezTo>
                <a:cubicBezTo>
                  <a:pt x="597" y="187"/>
                  <a:pt x="597" y="187"/>
                  <a:pt x="597" y="187"/>
                </a:cubicBezTo>
                <a:cubicBezTo>
                  <a:pt x="597" y="186"/>
                  <a:pt x="598" y="184"/>
                  <a:pt x="597" y="184"/>
                </a:cubicBezTo>
                <a:cubicBezTo>
                  <a:pt x="596" y="185"/>
                  <a:pt x="595" y="183"/>
                  <a:pt x="595" y="183"/>
                </a:cubicBezTo>
                <a:close/>
                <a:moveTo>
                  <a:pt x="711" y="119"/>
                </a:moveTo>
                <a:cubicBezTo>
                  <a:pt x="712" y="118"/>
                  <a:pt x="712" y="118"/>
                  <a:pt x="712" y="118"/>
                </a:cubicBezTo>
                <a:cubicBezTo>
                  <a:pt x="711" y="118"/>
                  <a:pt x="711" y="117"/>
                  <a:pt x="711" y="118"/>
                </a:cubicBezTo>
                <a:cubicBezTo>
                  <a:pt x="711" y="118"/>
                  <a:pt x="711" y="118"/>
                  <a:pt x="711" y="118"/>
                </a:cubicBezTo>
                <a:cubicBezTo>
                  <a:pt x="710" y="118"/>
                  <a:pt x="709" y="118"/>
                  <a:pt x="709" y="117"/>
                </a:cubicBezTo>
                <a:cubicBezTo>
                  <a:pt x="706" y="117"/>
                  <a:pt x="701" y="116"/>
                  <a:pt x="698" y="115"/>
                </a:cubicBezTo>
                <a:cubicBezTo>
                  <a:pt x="702" y="118"/>
                  <a:pt x="706" y="118"/>
                  <a:pt x="711" y="119"/>
                </a:cubicBezTo>
                <a:close/>
                <a:moveTo>
                  <a:pt x="716" y="141"/>
                </a:moveTo>
                <a:cubicBezTo>
                  <a:pt x="719" y="140"/>
                  <a:pt x="722" y="143"/>
                  <a:pt x="724" y="141"/>
                </a:cubicBezTo>
                <a:cubicBezTo>
                  <a:pt x="720" y="141"/>
                  <a:pt x="718" y="140"/>
                  <a:pt x="716" y="141"/>
                </a:cubicBezTo>
                <a:close/>
                <a:moveTo>
                  <a:pt x="637" y="138"/>
                </a:moveTo>
                <a:cubicBezTo>
                  <a:pt x="630" y="137"/>
                  <a:pt x="626" y="136"/>
                  <a:pt x="621" y="138"/>
                </a:cubicBezTo>
                <a:cubicBezTo>
                  <a:pt x="627" y="138"/>
                  <a:pt x="632" y="140"/>
                  <a:pt x="637" y="138"/>
                </a:cubicBezTo>
                <a:close/>
                <a:moveTo>
                  <a:pt x="827" y="83"/>
                </a:moveTo>
                <a:cubicBezTo>
                  <a:pt x="826" y="81"/>
                  <a:pt x="824" y="81"/>
                  <a:pt x="822" y="81"/>
                </a:cubicBezTo>
                <a:cubicBezTo>
                  <a:pt x="811" y="79"/>
                  <a:pt x="795" y="77"/>
                  <a:pt x="784" y="73"/>
                </a:cubicBezTo>
                <a:cubicBezTo>
                  <a:pt x="784" y="71"/>
                  <a:pt x="784" y="69"/>
                  <a:pt x="785" y="68"/>
                </a:cubicBezTo>
                <a:cubicBezTo>
                  <a:pt x="783" y="67"/>
                  <a:pt x="780" y="68"/>
                  <a:pt x="778" y="67"/>
                </a:cubicBezTo>
                <a:cubicBezTo>
                  <a:pt x="771" y="68"/>
                  <a:pt x="760" y="65"/>
                  <a:pt x="752" y="64"/>
                </a:cubicBezTo>
                <a:cubicBezTo>
                  <a:pt x="750" y="64"/>
                  <a:pt x="747" y="61"/>
                  <a:pt x="745" y="64"/>
                </a:cubicBezTo>
                <a:cubicBezTo>
                  <a:pt x="748" y="66"/>
                  <a:pt x="755" y="65"/>
                  <a:pt x="760" y="66"/>
                </a:cubicBezTo>
                <a:cubicBezTo>
                  <a:pt x="763" y="67"/>
                  <a:pt x="767" y="67"/>
                  <a:pt x="768" y="70"/>
                </a:cubicBezTo>
                <a:cubicBezTo>
                  <a:pt x="760" y="70"/>
                  <a:pt x="752" y="67"/>
                  <a:pt x="743" y="66"/>
                </a:cubicBezTo>
                <a:cubicBezTo>
                  <a:pt x="734" y="64"/>
                  <a:pt x="725" y="64"/>
                  <a:pt x="717" y="60"/>
                </a:cubicBezTo>
                <a:cubicBezTo>
                  <a:pt x="717" y="60"/>
                  <a:pt x="717" y="60"/>
                  <a:pt x="717" y="61"/>
                </a:cubicBezTo>
                <a:cubicBezTo>
                  <a:pt x="723" y="65"/>
                  <a:pt x="731" y="64"/>
                  <a:pt x="736" y="68"/>
                </a:cubicBezTo>
                <a:cubicBezTo>
                  <a:pt x="734" y="69"/>
                  <a:pt x="728" y="66"/>
                  <a:pt x="726" y="68"/>
                </a:cubicBezTo>
                <a:cubicBezTo>
                  <a:pt x="729" y="69"/>
                  <a:pt x="734" y="69"/>
                  <a:pt x="735" y="72"/>
                </a:cubicBezTo>
                <a:cubicBezTo>
                  <a:pt x="730" y="73"/>
                  <a:pt x="728" y="69"/>
                  <a:pt x="723" y="69"/>
                </a:cubicBezTo>
                <a:cubicBezTo>
                  <a:pt x="724" y="70"/>
                  <a:pt x="724" y="71"/>
                  <a:pt x="723" y="72"/>
                </a:cubicBezTo>
                <a:cubicBezTo>
                  <a:pt x="729" y="73"/>
                  <a:pt x="737" y="75"/>
                  <a:pt x="742" y="77"/>
                </a:cubicBezTo>
                <a:cubicBezTo>
                  <a:pt x="742" y="78"/>
                  <a:pt x="743" y="80"/>
                  <a:pt x="744" y="79"/>
                </a:cubicBezTo>
                <a:cubicBezTo>
                  <a:pt x="745" y="78"/>
                  <a:pt x="743" y="78"/>
                  <a:pt x="743" y="77"/>
                </a:cubicBezTo>
                <a:cubicBezTo>
                  <a:pt x="748" y="74"/>
                  <a:pt x="753" y="72"/>
                  <a:pt x="759" y="72"/>
                </a:cubicBezTo>
                <a:cubicBezTo>
                  <a:pt x="770" y="73"/>
                  <a:pt x="782" y="75"/>
                  <a:pt x="791" y="77"/>
                </a:cubicBezTo>
                <a:cubicBezTo>
                  <a:pt x="803" y="79"/>
                  <a:pt x="815" y="81"/>
                  <a:pt x="827" y="83"/>
                </a:cubicBezTo>
                <a:close/>
                <a:moveTo>
                  <a:pt x="740" y="69"/>
                </a:moveTo>
                <a:cubicBezTo>
                  <a:pt x="741" y="67"/>
                  <a:pt x="746" y="69"/>
                  <a:pt x="748" y="70"/>
                </a:cubicBezTo>
                <a:cubicBezTo>
                  <a:pt x="747" y="74"/>
                  <a:pt x="741" y="71"/>
                  <a:pt x="740" y="69"/>
                </a:cubicBezTo>
                <a:close/>
              </a:path>
            </a:pathLst>
          </a:custGeom>
          <a:solidFill>
            <a:srgbClr val="BB0F13">
              <a:alpha val="33000"/>
            </a:srgbClr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/>
          </a:p>
        </p:txBody>
      </p:sp>
      <p:pic>
        <p:nvPicPr>
          <p:cNvPr id="2097171" name="图片 30" descr="图层 5 副本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3826" b="61218"/>
          <a:stretch>
            <a:fillRect/>
          </a:stretch>
        </p:blipFill>
        <p:spPr>
          <a:xfrm>
            <a:off x="-2444115" y="-2941955"/>
            <a:ext cx="11252835" cy="5901055"/>
          </a:xfrm>
          <a:prstGeom prst="rect"/>
        </p:spPr>
      </p:pic>
      <p:pic>
        <p:nvPicPr>
          <p:cNvPr id="2097172" name="图片 10" descr="图层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700" y="5676900"/>
            <a:ext cx="12211685" cy="1200150"/>
          </a:xfrm>
          <a:prstGeom prst="rect"/>
        </p:spPr>
      </p:pic>
      <p:sp>
        <p:nvSpPr>
          <p:cNvPr id="1048640" name="文本框 9"/>
          <p:cNvSpPr txBox="1"/>
          <p:nvPr/>
        </p:nvSpPr>
        <p:spPr>
          <a:xfrm>
            <a:off x="7018940" y="1814661"/>
            <a:ext cx="1325880" cy="1805940"/>
          </a:xfrm>
          <a:prstGeom prst="rect"/>
          <a:noFill/>
        </p:spPr>
        <p:txBody>
          <a:bodyPr anchor="t"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n-US" dirty="0" sz="11500" lang="zh-CN">
                <a:solidFill>
                  <a:schemeClr val="tx1">
                    <a:lumMod val="95000"/>
                    <a:lumOff val="5000"/>
                  </a:schemeClr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叁</a:t>
            </a:r>
            <a:endParaRPr altLang="en-US" dirty="0" sz="11500" lang="zh-CN">
              <a:solidFill>
                <a:schemeClr val="tx1">
                  <a:lumMod val="95000"/>
                  <a:lumOff val="5000"/>
                </a:schemeClr>
              </a:soli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sp>
        <p:nvSpPr>
          <p:cNvPr id="1048641" name="文本框 1"/>
          <p:cNvSpPr txBox="1"/>
          <p:nvPr/>
        </p:nvSpPr>
        <p:spPr>
          <a:xfrm>
            <a:off x="4571955" y="3426460"/>
            <a:ext cx="6583680" cy="2250439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sz="72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第三阶段</a:t>
            </a:r>
            <a:r>
              <a:rPr altLang="en-US" sz="72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：</a:t>
            </a:r>
            <a:r>
              <a:rPr altLang="en-US" sz="72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探索</a:t>
            </a:r>
            <a:endParaRPr altLang="en-US" sz="7200" lang="zh-CN">
              <a:solidFill>
                <a:srgbClr val="BB0F13"/>
              </a:soli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  <a:p>
            <a:pPr algn="ctr">
              <a:buClrTx/>
              <a:buSzTx/>
              <a:buFontTx/>
            </a:pPr>
            <a:r>
              <a:rPr altLang="en-US" sz="72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到</a:t>
            </a:r>
            <a:r>
              <a:rPr altLang="en-US" sz="72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真理</a:t>
            </a:r>
            <a:endParaRPr altLang="en-US" sz="7200" lang="zh-CN">
              <a:solidFill>
                <a:srgbClr val="BB0F13"/>
              </a:soli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0" t="0" r="15685" b="0"/>
          <a:stretch>
            <a:fillRect/>
          </a:stretch>
        </p:blipFill>
        <p:spPr>
          <a:xfrm>
            <a:off x="12700" y="1153280"/>
            <a:ext cx="3749039" cy="5462468"/>
          </a:xfrm>
          <a:prstGeom prst="rect"/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/>
      </p:grpSpPr>
      <p:sp>
        <p:nvSpPr>
          <p:cNvPr id="1048642" name="文本框 3"/>
          <p:cNvSpPr txBox="1"/>
          <p:nvPr/>
        </p:nvSpPr>
        <p:spPr>
          <a:xfrm>
            <a:off x="251460" y="340360"/>
            <a:ext cx="2672080" cy="510540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三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、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探索到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真理</a:t>
            </a:r>
            <a:endParaRPr altLang="en-US" b="1" sz="2800" lang="zh-CN">
              <a:solidFill>
                <a:srgbClr val="BB0F13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48643" name="矩形 4"/>
          <p:cNvSpPr/>
          <p:nvPr/>
        </p:nvSpPr>
        <p:spPr>
          <a:xfrm>
            <a:off x="-12700" y="354330"/>
            <a:ext cx="190500" cy="482600"/>
          </a:xfrm>
          <a:prstGeom prst="rect"/>
          <a:solidFill>
            <a:srgbClr val="B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/>
          </a:p>
        </p:txBody>
      </p:sp>
      <p:sp>
        <p:nvSpPr>
          <p:cNvPr id="1048644" name="Rectangle 9"/>
          <p:cNvSpPr>
            <a:spLocks noChangeArrowheads="1"/>
          </p:cNvSpPr>
          <p:nvPr/>
        </p:nvSpPr>
        <p:spPr bwMode="auto">
          <a:xfrm>
            <a:off x="947978" y="1388506"/>
            <a:ext cx="10296042" cy="4765042"/>
          </a:xfrm>
          <a:prstGeom prst="rect"/>
          <a:noFill/>
          <a:ln>
            <a:noFill/>
          </a:ln>
          <a:effectLst/>
        </p:spPr>
        <p:txBody>
          <a:bodyPr anchor="ctr" wrap="square">
            <a:spAutoFit/>
          </a:bodyPr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1" dirty="0" sz="24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“我没有一个字不赞成”</a:t>
            </a:r>
            <a:endParaRPr altLang="en-US" b="1" dirty="0" sz="24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　　1920年12月，毛泽东在给蔡和森等的信中，明确指出，“历史上凡是专制主义者，或帝国主义者，或军国主义者，非等到人家来推倒，决没有自己肯收场的”，“俄国式的革命，是无可如何的山穷水尽诸路皆走不通了的一个变计，并不是有更好的方法弃而不采”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20世纪初，一群有志青年漂洋过海赴法国勤工俭学，开展革命活动，他们中的不少人成为中国革命的先驱者和领导者。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　　蔡和森给毛泽东回信，主张“明目张胆正式成立一个中国共产党”。1921年1月，毛泽东复信说：“唯物史观是吾党哲学的根据”，“你这一封信见地极当，我没有一个字不赞成”。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/>
      </p:grpSpPr>
      <p:sp>
        <p:nvSpPr>
          <p:cNvPr id="1048645" name="文本框 3"/>
          <p:cNvSpPr txBox="1"/>
          <p:nvPr/>
        </p:nvSpPr>
        <p:spPr>
          <a:xfrm>
            <a:off x="251460" y="340360"/>
            <a:ext cx="2672080" cy="510540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三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、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探索到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真理</a:t>
            </a:r>
            <a:endParaRPr altLang="en-US" b="1" sz="2800" lang="zh-CN">
              <a:solidFill>
                <a:srgbClr val="BB0F13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48646" name="矩形 4"/>
          <p:cNvSpPr/>
          <p:nvPr/>
        </p:nvSpPr>
        <p:spPr>
          <a:xfrm>
            <a:off x="-12700" y="354330"/>
            <a:ext cx="190500" cy="482600"/>
          </a:xfrm>
          <a:prstGeom prst="rect"/>
          <a:solidFill>
            <a:srgbClr val="B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/>
          </a:p>
        </p:txBody>
      </p:sp>
      <p:sp>
        <p:nvSpPr>
          <p:cNvPr id="1048647" name="Rectangle 9"/>
          <p:cNvSpPr>
            <a:spLocks noChangeArrowheads="1"/>
          </p:cNvSpPr>
          <p:nvPr/>
        </p:nvSpPr>
        <p:spPr bwMode="auto">
          <a:xfrm>
            <a:off x="571051" y="1142999"/>
            <a:ext cx="11049899" cy="5171440"/>
          </a:xfrm>
          <a:prstGeom prst="rect"/>
          <a:noFill/>
          <a:ln>
            <a:noFill/>
          </a:ln>
          <a:effectLst/>
        </p:spPr>
        <p:txBody>
          <a:bodyPr anchor="ctr" wrap="square">
            <a:spAutoFit/>
          </a:bodyPr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　　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1920年春，毛泽东第二次来到北京，这一次他阅读了《共产党宣言》《阶级斗争》《社会主义史》等书籍，他的宇宙观、社会观和人生观发生了根本转变，接受了马克思主义对历史的正确解释，从此建立起对马克思主义的信仰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1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920年12月，毛泽东在给蔡和森等的信中，明确指出，“历史上凡是专制主义者，或帝国主义者，或军国主义者，非等到人家来推倒，决没有自己肯收场的”，“俄国式的革命，是无可如何的山穷水尽诸路皆走不通了的一个变计，并不是有更好的方法弃而不采”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20世纪初，一群有志青年漂洋过海赴法国勤工俭学，开展革命活动，他们中的不少人成为中国革命的先驱者和领导者。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　　蔡和森给毛泽东回信，主张“明目张胆正式成立一个中国共产党”。1921年1月，毛泽东复信说：“唯物史观是吾党哲学的根据”，“你这一封信见地极当，我没有一个字不赞成”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/>
      </p:grpSpPr>
      <p:sp>
        <p:nvSpPr>
          <p:cNvPr id="1048648" name="文本框 3"/>
          <p:cNvSpPr txBox="1"/>
          <p:nvPr/>
        </p:nvSpPr>
        <p:spPr>
          <a:xfrm>
            <a:off x="251460" y="340360"/>
            <a:ext cx="2672080" cy="510540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三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、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探索到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真理</a:t>
            </a:r>
            <a:endParaRPr altLang="en-US" b="1" sz="2800" lang="zh-CN">
              <a:solidFill>
                <a:srgbClr val="BB0F13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48649" name="矩形 4"/>
          <p:cNvSpPr/>
          <p:nvPr/>
        </p:nvSpPr>
        <p:spPr>
          <a:xfrm>
            <a:off x="-12700" y="354330"/>
            <a:ext cx="190500" cy="482600"/>
          </a:xfrm>
          <a:prstGeom prst="rect"/>
          <a:solidFill>
            <a:srgbClr val="B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/>
          </a:p>
        </p:txBody>
      </p:sp>
      <p:sp>
        <p:nvSpPr>
          <p:cNvPr id="1048650" name="Rectangle 9"/>
          <p:cNvSpPr>
            <a:spLocks noChangeArrowheads="1"/>
          </p:cNvSpPr>
          <p:nvPr/>
        </p:nvSpPr>
        <p:spPr bwMode="auto">
          <a:xfrm>
            <a:off x="539823" y="1909662"/>
            <a:ext cx="11112354" cy="4866642"/>
          </a:xfrm>
          <a:prstGeom prst="rect"/>
          <a:noFill/>
          <a:ln>
            <a:noFill/>
          </a:ln>
          <a:effectLst/>
        </p:spPr>
        <p:txBody>
          <a:bodyPr anchor="ctr" wrap="square">
            <a:spAutoFit/>
          </a:bodyPr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1" dirty="0" sz="24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1" dirty="0" sz="24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1" dirty="0" sz="24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1" dirty="0" sz="24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1" dirty="0" sz="24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1921年6月，毛泽东接到赴上海参加中国共产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党第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一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次代表大会的通知。6月29日，他和何叔衡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一道在长沙小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西门码头，乘着暮色，登上开往上</a:t>
            </a: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海的小火轮。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　　这是一次年轻人的会议。最年长的何叔衡不过45岁，最年轻的刘仁静只有19岁。与会者平均年龄28岁，正巧是毛泽东的年龄。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以后改变整个中国面貌的中国共产党，最初就是由这样一些年轻人成立起来的。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毛泽东同志作为其中的杰出代表，在青年时期就立下拯救民族于危难的远大志向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。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以后改变整个中国面貌的中国共产党，最初就是由这样一些年轻人成立起来的。毛泽东同志作为其中的杰出代表，在青年时期就立下拯救民族于危难的远大志向。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1" dirty="0" sz="24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　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</p:txBody>
      </p:sp>
      <p:pic>
        <p:nvPicPr>
          <p:cNvPr id="2097174" name="图片 3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rcRect l="0" t="0" r="0" b="0"/>
          <a:stretch>
            <a:fillRect/>
          </a:stretch>
        </p:blipFill>
        <p:spPr>
          <a:xfrm rot="0">
            <a:off x="7831408" y="482159"/>
            <a:ext cx="4025120" cy="2855004"/>
          </a:xfrm>
          <a:prstGeom prst="rect"/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/>
      </p:grpSpPr>
      <p:sp>
        <p:nvSpPr>
          <p:cNvPr id="1048651" name="文本框 3"/>
          <p:cNvSpPr txBox="1"/>
          <p:nvPr/>
        </p:nvSpPr>
        <p:spPr>
          <a:xfrm>
            <a:off x="251460" y="340360"/>
            <a:ext cx="2672080" cy="510540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三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、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探索到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真理</a:t>
            </a:r>
            <a:endParaRPr altLang="en-US" b="1" sz="2800" lang="zh-CN">
              <a:solidFill>
                <a:srgbClr val="BB0F13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48652" name="矩形 4"/>
          <p:cNvSpPr/>
          <p:nvPr/>
        </p:nvSpPr>
        <p:spPr>
          <a:xfrm>
            <a:off x="-12700" y="354330"/>
            <a:ext cx="190500" cy="482600"/>
          </a:xfrm>
          <a:prstGeom prst="rect"/>
          <a:solidFill>
            <a:srgbClr val="B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/>
          </a:p>
        </p:txBody>
      </p:sp>
      <p:sp>
        <p:nvSpPr>
          <p:cNvPr id="1048653" name="Rectangle 9"/>
          <p:cNvSpPr>
            <a:spLocks noChangeArrowheads="1"/>
          </p:cNvSpPr>
          <p:nvPr/>
        </p:nvSpPr>
        <p:spPr bwMode="auto">
          <a:xfrm>
            <a:off x="1008363" y="2211131"/>
            <a:ext cx="9394753" cy="2123440"/>
          </a:xfrm>
          <a:prstGeom prst="rect"/>
          <a:noFill/>
          <a:ln>
            <a:noFill/>
          </a:ln>
          <a:effectLst/>
        </p:spPr>
        <p:txBody>
          <a:bodyPr anchor="ctr" wrap="square">
            <a:spAutoFit/>
          </a:bodyPr>
          <a:p>
            <a:pPr algn="l" fontAlgn="auto" indent="0">
              <a:lnSpc>
                <a:spcPct val="200000"/>
              </a:lnSpc>
              <a:buClrTx/>
              <a:buSzTx/>
              <a:buFontTx/>
            </a:pPr>
            <a:r>
              <a:rPr altLang="en-US" b="0" dirty="0" sz="2000" lang="en-U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　</a:t>
            </a:r>
            <a:r>
              <a:rPr altLang="en-US" b="0" dirty="0" sz="2000" lang="zh-CN_#Hans">
                <a:solidFill>
                  <a:srgbClr val="000000"/>
                </a:solidFill>
                <a:effectLst/>
                <a:latin typeface="宋体"/>
                <a:ea typeface="宋体"/>
                <a:cs typeface="+mn-ea"/>
              </a:rPr>
              <a:t>　　“年轻的毛泽东同志，‘书生意气，挥斥方遒。指点江山，激扬文字’，既有‘问苍茫大地，谁主沉浮’的仰天长问，又有‘到中流击水，浪遏飞舟’的浩然壮气。”习近平总书记在纪念毛泽东同志诞辰120周年座谈会中这样形容青年毛泽东。</a:t>
            </a:r>
            <a:endParaRPr altLang="en-US" b="0" dirty="0" sz="2000" lang="zh-CN">
              <a:solidFill>
                <a:srgbClr val="000000"/>
              </a:solidFill>
              <a:effectLst>
                <a:outerShdw algn="tl" blurRad="38100" dir="2700000" dist="38100">
                  <a:srgbClr val="C0C0C0"/>
                </a:outerShdw>
              </a:effectLst>
              <a:latin typeface="宋体"/>
              <a:ea typeface="宋体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图片 30" descr="图层 5 副本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3826" b="61218"/>
          <a:stretch>
            <a:fillRect/>
          </a:stretch>
        </p:blipFill>
        <p:spPr>
          <a:xfrm>
            <a:off x="-2444115" y="-2941955"/>
            <a:ext cx="11252835" cy="5901055"/>
          </a:xfrm>
          <a:prstGeom prst="rect"/>
        </p:spPr>
      </p:pic>
      <p:pic>
        <p:nvPicPr>
          <p:cNvPr id="2097176" name="图片 10" descr="图层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700" y="5676900"/>
            <a:ext cx="12211685" cy="1200150"/>
          </a:xfrm>
          <a:prstGeom prst="rect"/>
        </p:spPr>
      </p:pic>
      <p:sp>
        <p:nvSpPr>
          <p:cNvPr id="1048654" name="文本框 9"/>
          <p:cNvSpPr txBox="1"/>
          <p:nvPr/>
        </p:nvSpPr>
        <p:spPr>
          <a:xfrm>
            <a:off x="5139407" y="2067808"/>
            <a:ext cx="1021080" cy="2148841"/>
          </a:xfrm>
          <a:prstGeom prst="rect"/>
          <a:noFill/>
        </p:spPr>
        <p:txBody>
          <a:bodyPr anchor="t"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n-US" sz="13800" lang="zh-CN">
                <a:gradFill>
                  <a:gsLst>
                    <a:gs pos="0">
                      <a:srgbClr val="951E23"/>
                    </a:gs>
                    <a:gs pos="75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谢</a:t>
            </a:r>
            <a:endParaRPr altLang="en-US" dirty="0" sz="13800" lang="zh-CN">
              <a:gradFill>
                <a:gsLst>
                  <a:gs pos="0">
                    <a:srgbClr val="951E23"/>
                  </a:gs>
                  <a:gs pos="75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sp>
        <p:nvSpPr>
          <p:cNvPr id="1048655" name="文本框 9"/>
          <p:cNvSpPr txBox="1"/>
          <p:nvPr/>
        </p:nvSpPr>
        <p:spPr>
          <a:xfrm>
            <a:off x="6568602" y="2029708"/>
            <a:ext cx="1021080" cy="2148841"/>
          </a:xfrm>
          <a:prstGeom prst="rect"/>
          <a:noFill/>
        </p:spPr>
        <p:txBody>
          <a:bodyPr anchor="t"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n-US" sz="13800" lang="zh-CN">
                <a:gradFill>
                  <a:gsLst>
                    <a:gs pos="0">
                      <a:srgbClr val="951E23"/>
                    </a:gs>
                    <a:gs pos="75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谢</a:t>
            </a:r>
            <a:endParaRPr altLang="en-US" dirty="0" sz="13800" lang="zh-CN">
              <a:gradFill>
                <a:gsLst>
                  <a:gs pos="0">
                    <a:srgbClr val="951E23"/>
                  </a:gs>
                  <a:gs pos="75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sp>
        <p:nvSpPr>
          <p:cNvPr id="1048656" name="文本框 9"/>
          <p:cNvSpPr txBox="1"/>
          <p:nvPr/>
        </p:nvSpPr>
        <p:spPr>
          <a:xfrm>
            <a:off x="8107262" y="2029291"/>
            <a:ext cx="1021080" cy="2148840"/>
          </a:xfrm>
          <a:prstGeom prst="rect"/>
          <a:noFill/>
        </p:spPr>
        <p:txBody>
          <a:bodyPr anchor="t"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n-US" sz="13800" lang="zh-CN">
                <a:gradFill>
                  <a:gsLst>
                    <a:gs pos="0">
                      <a:srgbClr val="951E23"/>
                    </a:gs>
                    <a:gs pos="75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观</a:t>
            </a:r>
            <a:endParaRPr altLang="en-US" dirty="0" sz="13800" lang="zh-CN">
              <a:gradFill>
                <a:gsLst>
                  <a:gs pos="0">
                    <a:srgbClr val="951E23"/>
                  </a:gs>
                  <a:gs pos="75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sp>
        <p:nvSpPr>
          <p:cNvPr id="1048657" name="文本框 9"/>
          <p:cNvSpPr txBox="1"/>
          <p:nvPr/>
        </p:nvSpPr>
        <p:spPr>
          <a:xfrm>
            <a:off x="9534742" y="2067391"/>
            <a:ext cx="1021080" cy="2148840"/>
          </a:xfrm>
          <a:prstGeom prst="rect"/>
          <a:noFill/>
        </p:spPr>
        <p:txBody>
          <a:bodyPr anchor="t"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n-US" dirty="0" sz="13800" lang="zh-CN">
                <a:gradFill>
                  <a:gsLst>
                    <a:gs pos="0">
                      <a:srgbClr val="951E23"/>
                    </a:gs>
                    <a:gs pos="75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看</a:t>
            </a:r>
            <a:endParaRPr altLang="en-US" dirty="0" sz="13800" lang="zh-CN">
              <a:gradFill>
                <a:gsLst>
                  <a:gs pos="0">
                    <a:srgbClr val="951E23"/>
                  </a:gs>
                  <a:gs pos="75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0" t="0" r="15685" b="0"/>
          <a:stretch>
            <a:fillRect/>
          </a:stretch>
        </p:blipFill>
        <p:spPr>
          <a:xfrm>
            <a:off x="12700" y="1153280"/>
            <a:ext cx="3749039" cy="5462468"/>
          </a:xfrm>
          <a:prstGeom prst="rect"/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6154" lnSpcReduction="20000"/>
          </a:bodyPr>
          <a:p>
            <a:pPr indent="0" marL="0">
              <a:buNone/>
            </a:pPr>
            <a:r>
              <a:rPr altLang="en-US" b="1" sz="3200" lang="zh-CN_#Hans"/>
              <a:t>小组</a:t>
            </a:r>
            <a:r>
              <a:rPr altLang="en-US" b="1" sz="3200" lang="zh-CN_#Hans"/>
              <a:t>成员</a:t>
            </a:r>
            <a:r>
              <a:rPr altLang="en-US" b="1" sz="3200" lang="zh-CN_#Hans"/>
              <a:t>及</a:t>
            </a:r>
            <a:r>
              <a:rPr altLang="en-US" b="1" sz="3200" lang="zh-CN_#Hans"/>
              <a:t>分工</a:t>
            </a:r>
            <a:r>
              <a:rPr altLang="en-US" b="1" sz="3200" lang="zh-CN_#Hans"/>
              <a:t>：</a:t>
            </a:r>
            <a:endParaRPr b="1" sz="3200" lang="zh-CN-#Hans"/>
          </a:p>
          <a:p>
            <a:pPr indent="0" marL="0">
              <a:buNone/>
            </a:pP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zh-CN_#Hans"/>
              <a:t>姓名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zh-CN_#Hans"/>
              <a:t>学号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zh-CN_#Hans"/>
              <a:t>任务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r>
              <a:rPr altLang="en-US" b="1" sz="3200" lang="en-US"/>
              <a:t> </a:t>
            </a:r>
            <a:endParaRPr b="1" sz="3200" lang="zh-CN-#Hans"/>
          </a:p>
          <a:p>
            <a:pPr indent="0" marL="0">
              <a:buNone/>
            </a:pP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吴忧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3</a:t>
            </a:r>
            <a:r>
              <a:rPr altLang="en-US" b="0" sz="2600" lang="en-US"/>
              <a:t>3</a:t>
            </a:r>
            <a:r>
              <a:rPr altLang="en-US" b="0" sz="2600" lang="en-US"/>
              <a:t>5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0</a:t>
            </a:r>
            <a:r>
              <a:rPr altLang="en-US" b="0" sz="2600" lang="en-US"/>
              <a:t>6</a:t>
            </a:r>
            <a:r>
              <a:rPr altLang="en-US" b="0" sz="2600" lang="en-US"/>
              <a:t>1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第一阶段</a:t>
            </a:r>
            <a:r>
              <a:rPr altLang="en-US" b="0" sz="2600" lang="zh-CN_#Hans"/>
              <a:t>内容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endParaRPr b="0" sz="2600" lang="zh-CN-#Hans"/>
          </a:p>
          <a:p>
            <a:pPr indent="0" marL="0">
              <a:buNone/>
            </a:pP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何颖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3</a:t>
            </a:r>
            <a:r>
              <a:rPr altLang="en-US" b="0" sz="2600" lang="en-US"/>
              <a:t>3</a:t>
            </a:r>
            <a:r>
              <a:rPr altLang="en-US" b="0" sz="2600" lang="en-US"/>
              <a:t>5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1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PPT</a:t>
            </a:r>
            <a:r>
              <a:rPr altLang="en-US" b="0" sz="2600" lang="zh-CN_#Hans"/>
              <a:t>制作</a:t>
            </a:r>
            <a:endParaRPr b="0" sz="2600" lang="zh-CN-#Hans"/>
          </a:p>
          <a:p>
            <a:pPr indent="0" marL="0">
              <a:buNone/>
            </a:pP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彭蕊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3</a:t>
            </a:r>
            <a:r>
              <a:rPr altLang="en-US" b="0" sz="2600" lang="en-US"/>
              <a:t>3</a:t>
            </a:r>
            <a:r>
              <a:rPr altLang="en-US" b="0" sz="2600" lang="en-US"/>
              <a:t>5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1</a:t>
            </a:r>
            <a:r>
              <a:rPr altLang="en-US" b="0" sz="2600" lang="en-US"/>
              <a:t>2</a:t>
            </a:r>
            <a:r>
              <a:rPr altLang="en-US" b="0" sz="2600" lang="en-US"/>
              <a:t>4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第三阶段</a:t>
            </a:r>
            <a:r>
              <a:rPr altLang="en-US" b="0" sz="2600" lang="zh-CN_#Hans"/>
              <a:t>内容</a:t>
            </a:r>
            <a:endParaRPr b="0" sz="2600" lang="zh-CN-#Hans"/>
          </a:p>
          <a:p>
            <a:pPr indent="0" marL="0">
              <a:buNone/>
            </a:pP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黄</a:t>
            </a:r>
            <a:r>
              <a:rPr altLang="en-US" b="0" sz="2600" lang="zh-CN_#Hans"/>
              <a:t>安</a:t>
            </a:r>
            <a:r>
              <a:rPr altLang="en-US" b="0" sz="2600" lang="zh-CN_#Hans"/>
              <a:t>琪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3</a:t>
            </a:r>
            <a:r>
              <a:rPr altLang="en-US" b="0" sz="2600" lang="en-US"/>
              <a:t>3</a:t>
            </a:r>
            <a:r>
              <a:rPr altLang="en-US" b="0" sz="2600" lang="en-US"/>
              <a:t>5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0</a:t>
            </a:r>
            <a:r>
              <a:rPr altLang="en-US" b="0" sz="2600" lang="en-US"/>
              <a:t>5</a:t>
            </a:r>
            <a:r>
              <a:rPr altLang="en-US" b="0" sz="2600" lang="en-US"/>
              <a:t>3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第一阶段</a:t>
            </a:r>
            <a:r>
              <a:rPr altLang="en-US" b="0" sz="2600" lang="zh-CN_#Hans"/>
              <a:t>内容</a:t>
            </a:r>
            <a:endParaRPr b="0" sz="2600" lang="zh-CN-#Hans"/>
          </a:p>
          <a:p>
            <a:pPr indent="0" marL="0">
              <a:buNone/>
            </a:pP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郝逸筠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3</a:t>
            </a:r>
            <a:r>
              <a:rPr altLang="en-US" b="0" sz="2600" lang="en-US"/>
              <a:t>3</a:t>
            </a:r>
            <a:r>
              <a:rPr altLang="en-US" b="0" sz="2600" lang="en-US"/>
              <a:t>5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1</a:t>
            </a:r>
            <a:r>
              <a:rPr altLang="en-US" b="0" sz="2600" lang="en-US"/>
              <a:t>2</a:t>
            </a:r>
            <a:r>
              <a:rPr altLang="en-US" b="0" sz="2600" lang="en-US"/>
              <a:t>1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第二阶段</a:t>
            </a:r>
            <a:r>
              <a:rPr altLang="en-US" b="0" sz="2600" lang="zh-CN_#Hans"/>
              <a:t>内容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endParaRPr b="0" sz="2600" lang="zh-CN-#Hans"/>
          </a:p>
          <a:p>
            <a:pPr indent="0" marL="0">
              <a:buNone/>
            </a:pP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乔</a:t>
            </a:r>
            <a:r>
              <a:rPr altLang="en-US" b="0" sz="2600" lang="zh-CN_#Hans"/>
              <a:t>惠</a:t>
            </a:r>
            <a:r>
              <a:rPr altLang="en-US" b="0" sz="2600" lang="zh-CN_#Hans"/>
              <a:t>娟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3</a:t>
            </a:r>
            <a:r>
              <a:rPr altLang="en-US" b="0" sz="2600" lang="en-US"/>
              <a:t>3</a:t>
            </a:r>
            <a:r>
              <a:rPr altLang="en-US" b="0" sz="2600" lang="en-US"/>
              <a:t>5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0</a:t>
            </a:r>
            <a:r>
              <a:rPr altLang="en-US" b="0" sz="2600" lang="en-US"/>
              <a:t>8</a:t>
            </a:r>
            <a:r>
              <a:rPr altLang="en-US" b="0" sz="2600" lang="en-US"/>
              <a:t>9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第三阶段</a:t>
            </a:r>
            <a:r>
              <a:rPr altLang="en-US" b="0" sz="2600" lang="zh-CN_#Hans"/>
              <a:t>内容</a:t>
            </a:r>
            <a:endParaRPr b="0" sz="2600" lang="zh-CN-#Hans"/>
          </a:p>
          <a:p>
            <a:pPr indent="0" marL="0">
              <a:buNone/>
            </a:pP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秦</a:t>
            </a:r>
            <a:r>
              <a:rPr altLang="en-US" b="0" sz="2600" lang="zh-CN_#Hans"/>
              <a:t>芊</a:t>
            </a:r>
            <a:r>
              <a:rPr altLang="en-US" b="0" sz="2600" lang="zh-CN_#Hans"/>
              <a:t>玉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3</a:t>
            </a:r>
            <a:r>
              <a:rPr altLang="en-US" b="0" sz="2600" lang="en-US"/>
              <a:t>3</a:t>
            </a:r>
            <a:r>
              <a:rPr altLang="en-US" b="0" sz="2600" lang="en-US"/>
              <a:t>5</a:t>
            </a:r>
            <a:r>
              <a:rPr altLang="en-US" b="0" sz="2600" lang="en-US"/>
              <a:t>2</a:t>
            </a:r>
            <a:r>
              <a:rPr altLang="en-US" b="0" sz="2600" lang="en-US"/>
              <a:t>2</a:t>
            </a:r>
            <a:r>
              <a:rPr altLang="en-US" b="0" sz="2600" lang="en-US"/>
              <a:t>0</a:t>
            </a:r>
            <a:r>
              <a:rPr altLang="en-US" b="0" sz="2600" lang="en-US"/>
              <a:t>0</a:t>
            </a:r>
            <a:r>
              <a:rPr altLang="en-US" b="0" sz="2600" lang="en-US"/>
              <a:t>9</a:t>
            </a:r>
            <a:r>
              <a:rPr altLang="en-US" b="0" sz="2600" lang="en-US"/>
              <a:t>0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en-US"/>
              <a:t> </a:t>
            </a:r>
            <a:r>
              <a:rPr altLang="en-US" b="0" sz="2600" lang="zh-CN_#Hans"/>
              <a:t>检查</a:t>
            </a:r>
            <a:r>
              <a:rPr altLang="en-US" b="0" sz="2600" lang="en-US"/>
              <a:t>PPT</a:t>
            </a:r>
            <a:r>
              <a:rPr altLang="en-US" b="0" sz="2600" lang="zh-CN_#Hans"/>
              <a:t>及</a:t>
            </a:r>
            <a:r>
              <a:rPr altLang="en-US" b="0" sz="2600" lang="zh-CN_#Hans"/>
              <a:t>汇报</a:t>
            </a:r>
            <a:endParaRPr b="0" sz="2600" lang="zh-CN-#Han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/>
      </p:grpSpPr>
      <p:pic>
        <p:nvPicPr>
          <p:cNvPr id="2097156" name="图片 30" descr="图层 5 副本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21585" t="21193" b="61218"/>
          <a:stretch>
            <a:fillRect/>
          </a:stretch>
        </p:blipFill>
        <p:spPr>
          <a:xfrm>
            <a:off x="-15240" y="-10160"/>
            <a:ext cx="8823960" cy="296926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896" h="4676">
                <a:moveTo>
                  <a:pt x="0" y="0"/>
                </a:moveTo>
                <a:lnTo>
                  <a:pt x="13896" y="0"/>
                </a:lnTo>
                <a:lnTo>
                  <a:pt x="13896" y="4676"/>
                </a:lnTo>
                <a:lnTo>
                  <a:pt x="0" y="467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48594" name="文本框 9"/>
          <p:cNvSpPr txBox="1"/>
          <p:nvPr/>
        </p:nvSpPr>
        <p:spPr>
          <a:xfrm>
            <a:off x="992722" y="524123"/>
            <a:ext cx="1325880" cy="1437640"/>
          </a:xfrm>
          <a:prstGeom prst="rect"/>
          <a:noFill/>
        </p:spPr>
        <p:txBody>
          <a:bodyPr anchor="t" rtlCol="0" wrap="non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n-US" sz="9000" lang="zh-CN">
                <a:solidFill>
                  <a:schemeClr val="tx1">
                    <a:lumMod val="95000"/>
                    <a:lumOff val="5000"/>
                  </a:schemeClr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目</a:t>
            </a:r>
            <a:endParaRPr altLang="en-US" dirty="0" sz="9000" lang="zh-CN">
              <a:solidFill>
                <a:schemeClr val="tx1">
                  <a:lumMod val="95000"/>
                  <a:lumOff val="5000"/>
                </a:schemeClr>
              </a:soli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sp>
        <p:nvSpPr>
          <p:cNvPr id="1048595" name="文本框 9"/>
          <p:cNvSpPr txBox="1"/>
          <p:nvPr/>
        </p:nvSpPr>
        <p:spPr>
          <a:xfrm>
            <a:off x="1731674" y="524123"/>
            <a:ext cx="1325880" cy="1437640"/>
          </a:xfrm>
          <a:prstGeom prst="rect"/>
          <a:noFill/>
        </p:spPr>
        <p:txBody>
          <a:bodyPr anchor="t" rtlCol="0" wrap="non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n-US" sz="9000" lang="zh-CN">
                <a:solidFill>
                  <a:schemeClr val="tx1">
                    <a:lumMod val="95000"/>
                    <a:lumOff val="5000"/>
                  </a:schemeClr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录</a:t>
            </a:r>
            <a:endParaRPr altLang="en-US" dirty="0" sz="9000" lang="zh-CN">
              <a:solidFill>
                <a:schemeClr val="tx1">
                  <a:lumMod val="95000"/>
                  <a:lumOff val="5000"/>
                </a:schemeClr>
              </a:soli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sp>
        <p:nvSpPr>
          <p:cNvPr id="1048596" name="文本框 3"/>
          <p:cNvSpPr txBox="1"/>
          <p:nvPr/>
        </p:nvSpPr>
        <p:spPr>
          <a:xfrm>
            <a:off x="2072323" y="2551430"/>
            <a:ext cx="4450081" cy="510540"/>
          </a:xfrm>
          <a:prstGeom prst="rect"/>
          <a:noFill/>
        </p:spPr>
        <p:txBody>
          <a:bodyPr anchor="t" rtlCol="0" wrap="none">
            <a:spAutoFit/>
          </a:bodyPr>
          <a:p>
            <a:pPr algn="l">
              <a:buClrTx/>
              <a:buSzTx/>
              <a:buFontTx/>
            </a:pPr>
            <a:r>
              <a:rPr altLang="en-US" b="1" sz="2800" lang="zh-CN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一、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第一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阶段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：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思想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的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萌芽</a:t>
            </a:r>
            <a:endParaRPr altLang="en-US" b="1" sz="2800" lang="zh-CN">
              <a:solidFill>
                <a:srgbClr val="BB0F13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48597" name="文本框 4"/>
          <p:cNvSpPr txBox="1"/>
          <p:nvPr/>
        </p:nvSpPr>
        <p:spPr>
          <a:xfrm>
            <a:off x="2072323" y="3514090"/>
            <a:ext cx="4094480" cy="510541"/>
          </a:xfrm>
          <a:prstGeom prst="rect"/>
          <a:noFill/>
        </p:spPr>
        <p:txBody>
          <a:bodyPr anchor="t" rtlCol="0" wrap="none">
            <a:spAutoFit/>
          </a:bodyPr>
          <a:p>
            <a:pPr algn="l">
              <a:buClrTx/>
              <a:buSzTx/>
              <a:buFontTx/>
            </a:pPr>
            <a:r>
              <a:rPr altLang="en-US" b="1" sz="2800" lang="zh-CN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二、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第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二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阶段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：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开始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尝试</a:t>
            </a:r>
            <a:endParaRPr altLang="en-US" b="1" sz="2800" lang="zh-CN">
              <a:solidFill>
                <a:srgbClr val="BB0F13"/>
              </a:solidFill>
              <a:latin typeface="+mj-ea"/>
              <a:ea typeface="+mj-ea"/>
            </a:endParaRPr>
          </a:p>
        </p:txBody>
      </p:sp>
      <p:sp>
        <p:nvSpPr>
          <p:cNvPr id="1048598" name="文本框 9"/>
          <p:cNvSpPr txBox="1"/>
          <p:nvPr/>
        </p:nvSpPr>
        <p:spPr>
          <a:xfrm>
            <a:off x="2072323" y="4476750"/>
            <a:ext cx="4450081" cy="510540"/>
          </a:xfrm>
          <a:prstGeom prst="rect"/>
          <a:noFill/>
        </p:spPr>
        <p:txBody>
          <a:bodyPr anchor="t" rtlCol="0" wrap="none">
            <a:spAutoFit/>
          </a:bodyPr>
          <a:p>
            <a:pPr algn="l">
              <a:buClrTx/>
              <a:buSzTx/>
              <a:buFontTx/>
            </a:pPr>
            <a:r>
              <a:rPr altLang="en-US" b="1" sz="2800" lang="zh-CN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三、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第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三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阶段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：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探索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到</a:t>
            </a:r>
            <a:r>
              <a:rPr altLang="en-US" b="1" sz="2800" lang="zh-CN_#Hans">
                <a:solidFill>
                  <a:srgbClr val="BB0F13"/>
                </a:solidFill>
                <a:latin typeface="+mj-ea"/>
                <a:ea typeface="+mj-ea"/>
                <a:sym typeface="+mn-ea"/>
              </a:rPr>
              <a:t>真理</a:t>
            </a:r>
            <a:endParaRPr altLang="en-US" b="1" sz="2800" lang="zh-CN">
              <a:solidFill>
                <a:srgbClr val="BB0F13"/>
              </a:solidFill>
              <a:latin typeface="+mj-ea"/>
              <a:ea typeface="+mj-ea"/>
            </a:endParaRPr>
          </a:p>
        </p:txBody>
      </p:sp>
      <p:pic>
        <p:nvPicPr>
          <p:cNvPr id="2097157" name="图片 10" descr="图层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-19685" y="5657850"/>
            <a:ext cx="12211685" cy="1200150"/>
          </a:xfrm>
          <a:prstGeom prst="rect"/>
        </p:spPr>
      </p:pic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7673514" y="1074280"/>
            <a:ext cx="3824214" cy="4879619"/>
          </a:xfrm>
          <a:prstGeom prst="rect"/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Freeform 11"/>
          <p:cNvSpPr>
            <a:spLocks noEditPoints="1"/>
          </p:cNvSpPr>
          <p:nvPr/>
        </p:nvSpPr>
        <p:spPr bwMode="auto">
          <a:xfrm rot="20340000">
            <a:off x="6788150" y="2827655"/>
            <a:ext cx="1821815" cy="470535"/>
          </a:xfrm>
          <a:custGeom>
            <a:avLst/>
            <a:gdLst>
              <a:gd name="T0" fmla="*/ 250 w 827"/>
              <a:gd name="T1" fmla="*/ 151 h 193"/>
              <a:gd name="T2" fmla="*/ 356 w 827"/>
              <a:gd name="T3" fmla="*/ 158 h 193"/>
              <a:gd name="T4" fmla="*/ 400 w 827"/>
              <a:gd name="T5" fmla="*/ 161 h 193"/>
              <a:gd name="T6" fmla="*/ 410 w 827"/>
              <a:gd name="T7" fmla="*/ 155 h 193"/>
              <a:gd name="T8" fmla="*/ 448 w 827"/>
              <a:gd name="T9" fmla="*/ 175 h 193"/>
              <a:gd name="T10" fmla="*/ 472 w 827"/>
              <a:gd name="T11" fmla="*/ 175 h 193"/>
              <a:gd name="T12" fmla="*/ 487 w 827"/>
              <a:gd name="T13" fmla="*/ 130 h 193"/>
              <a:gd name="T14" fmla="*/ 492 w 827"/>
              <a:gd name="T15" fmla="*/ 167 h 193"/>
              <a:gd name="T16" fmla="*/ 515 w 827"/>
              <a:gd name="T17" fmla="*/ 137 h 193"/>
              <a:gd name="T18" fmla="*/ 544 w 827"/>
              <a:gd name="T19" fmla="*/ 20 h 193"/>
              <a:gd name="T20" fmla="*/ 562 w 827"/>
              <a:gd name="T21" fmla="*/ 186 h 193"/>
              <a:gd name="T22" fmla="*/ 595 w 827"/>
              <a:gd name="T23" fmla="*/ 167 h 193"/>
              <a:gd name="T24" fmla="*/ 600 w 827"/>
              <a:gd name="T25" fmla="*/ 191 h 193"/>
              <a:gd name="T26" fmla="*/ 640 w 827"/>
              <a:gd name="T27" fmla="*/ 101 h 193"/>
              <a:gd name="T28" fmla="*/ 706 w 827"/>
              <a:gd name="T29" fmla="*/ 128 h 193"/>
              <a:gd name="T30" fmla="*/ 684 w 827"/>
              <a:gd name="T31" fmla="*/ 56 h 193"/>
              <a:gd name="T32" fmla="*/ 691 w 827"/>
              <a:gd name="T33" fmla="*/ 66 h 193"/>
              <a:gd name="T34" fmla="*/ 718 w 827"/>
              <a:gd name="T35" fmla="*/ 72 h 193"/>
              <a:gd name="T36" fmla="*/ 740 w 827"/>
              <a:gd name="T37" fmla="*/ 87 h 193"/>
              <a:gd name="T38" fmla="*/ 759 w 827"/>
              <a:gd name="T39" fmla="*/ 76 h 193"/>
              <a:gd name="T40" fmla="*/ 798 w 827"/>
              <a:gd name="T41" fmla="*/ 66 h 193"/>
              <a:gd name="T42" fmla="*/ 695 w 827"/>
              <a:gd name="T43" fmla="*/ 137 h 193"/>
              <a:gd name="T44" fmla="*/ 591 w 827"/>
              <a:gd name="T45" fmla="*/ 99 h 193"/>
              <a:gd name="T46" fmla="*/ 647 w 827"/>
              <a:gd name="T47" fmla="*/ 93 h 193"/>
              <a:gd name="T48" fmla="*/ 657 w 827"/>
              <a:gd name="T49" fmla="*/ 90 h 193"/>
              <a:gd name="T50" fmla="*/ 677 w 827"/>
              <a:gd name="T51" fmla="*/ 84 h 193"/>
              <a:gd name="T52" fmla="*/ 682 w 827"/>
              <a:gd name="T53" fmla="*/ 65 h 193"/>
              <a:gd name="T54" fmla="*/ 664 w 827"/>
              <a:gd name="T55" fmla="*/ 53 h 193"/>
              <a:gd name="T56" fmla="*/ 534 w 827"/>
              <a:gd name="T57" fmla="*/ 23 h 193"/>
              <a:gd name="T58" fmla="*/ 365 w 827"/>
              <a:gd name="T59" fmla="*/ 8 h 193"/>
              <a:gd name="T60" fmla="*/ 137 w 827"/>
              <a:gd name="T61" fmla="*/ 3 h 193"/>
              <a:gd name="T62" fmla="*/ 36 w 827"/>
              <a:gd name="T63" fmla="*/ 64 h 193"/>
              <a:gd name="T64" fmla="*/ 150 w 827"/>
              <a:gd name="T65" fmla="*/ 165 h 193"/>
              <a:gd name="T66" fmla="*/ 274 w 827"/>
              <a:gd name="T67" fmla="*/ 147 h 193"/>
              <a:gd name="T68" fmla="*/ 355 w 827"/>
              <a:gd name="T69" fmla="*/ 154 h 193"/>
              <a:gd name="T70" fmla="*/ 413 w 827"/>
              <a:gd name="T71" fmla="*/ 148 h 193"/>
              <a:gd name="T72" fmla="*/ 448 w 827"/>
              <a:gd name="T73" fmla="*/ 135 h 193"/>
              <a:gd name="T74" fmla="*/ 505 w 827"/>
              <a:gd name="T75" fmla="*/ 128 h 193"/>
              <a:gd name="T76" fmla="*/ 529 w 827"/>
              <a:gd name="T77" fmla="*/ 128 h 193"/>
              <a:gd name="T78" fmla="*/ 504 w 827"/>
              <a:gd name="T79" fmla="*/ 117 h 193"/>
              <a:gd name="T80" fmla="*/ 569 w 827"/>
              <a:gd name="T81" fmla="*/ 93 h 193"/>
              <a:gd name="T82" fmla="*/ 648 w 827"/>
              <a:gd name="T83" fmla="*/ 53 h 193"/>
              <a:gd name="T84" fmla="*/ 300 w 827"/>
              <a:gd name="T85" fmla="*/ 150 h 193"/>
              <a:gd name="T86" fmla="*/ 384 w 827"/>
              <a:gd name="T87" fmla="*/ 17 h 193"/>
              <a:gd name="T88" fmla="*/ 553 w 827"/>
              <a:gd name="T89" fmla="*/ 123 h 193"/>
              <a:gd name="T90" fmla="*/ 558 w 827"/>
              <a:gd name="T91" fmla="*/ 63 h 193"/>
              <a:gd name="T92" fmla="*/ 597 w 827"/>
              <a:gd name="T93" fmla="*/ 71 h 193"/>
              <a:gd name="T94" fmla="*/ 542 w 827"/>
              <a:gd name="T95" fmla="*/ 40 h 193"/>
              <a:gd name="T96" fmla="*/ 410 w 827"/>
              <a:gd name="T97" fmla="*/ 144 h 193"/>
              <a:gd name="T98" fmla="*/ 426 w 827"/>
              <a:gd name="T99" fmla="*/ 20 h 193"/>
              <a:gd name="T100" fmla="*/ 462 w 827"/>
              <a:gd name="T101" fmla="*/ 38 h 193"/>
              <a:gd name="T102" fmla="*/ 585 w 827"/>
              <a:gd name="T103" fmla="*/ 58 h 193"/>
              <a:gd name="T104" fmla="*/ 554 w 827"/>
              <a:gd name="T105" fmla="*/ 63 h 193"/>
              <a:gd name="T106" fmla="*/ 622 w 827"/>
              <a:gd name="T107" fmla="*/ 115 h 193"/>
              <a:gd name="T108" fmla="*/ 281 w 827"/>
              <a:gd name="T109" fmla="*/ 162 h 193"/>
              <a:gd name="T110" fmla="*/ 358 w 827"/>
              <a:gd name="T111" fmla="*/ 160 h 193"/>
              <a:gd name="T112" fmla="*/ 356 w 827"/>
              <a:gd name="T113" fmla="*/ 165 h 193"/>
              <a:gd name="T114" fmla="*/ 419 w 827"/>
              <a:gd name="T115" fmla="*/ 168 h 193"/>
              <a:gd name="T116" fmla="*/ 593 w 827"/>
              <a:gd name="T117" fmla="*/ 187 h 193"/>
              <a:gd name="T118" fmla="*/ 637 w 827"/>
              <a:gd name="T119" fmla="*/ 138 h 193"/>
              <a:gd name="T120" fmla="*/ 717 w 827"/>
              <a:gd name="T121" fmla="*/ 61 h 193"/>
              <a:gd name="T122" fmla="*/ 740 w 827"/>
              <a:gd name="T123" fmla="*/ 69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7" h="193">
                <a:moveTo>
                  <a:pt x="22" y="26"/>
                </a:moveTo>
                <a:cubicBezTo>
                  <a:pt x="11" y="25"/>
                  <a:pt x="6" y="32"/>
                  <a:pt x="0" y="38"/>
                </a:cubicBezTo>
                <a:cubicBezTo>
                  <a:pt x="2" y="51"/>
                  <a:pt x="13" y="40"/>
                  <a:pt x="19" y="36"/>
                </a:cubicBezTo>
                <a:cubicBezTo>
                  <a:pt x="23" y="33"/>
                  <a:pt x="27" y="33"/>
                  <a:pt x="30" y="31"/>
                </a:cubicBezTo>
                <a:cubicBezTo>
                  <a:pt x="26" y="31"/>
                  <a:pt x="22" y="30"/>
                  <a:pt x="22" y="26"/>
                </a:cubicBezTo>
                <a:close/>
                <a:moveTo>
                  <a:pt x="44" y="19"/>
                </a:moveTo>
                <a:cubicBezTo>
                  <a:pt x="42" y="19"/>
                  <a:pt x="40" y="19"/>
                  <a:pt x="39" y="21"/>
                </a:cubicBezTo>
                <a:cubicBezTo>
                  <a:pt x="41" y="22"/>
                  <a:pt x="44" y="21"/>
                  <a:pt x="44" y="19"/>
                </a:cubicBezTo>
                <a:close/>
                <a:moveTo>
                  <a:pt x="88" y="166"/>
                </a:moveTo>
                <a:cubicBezTo>
                  <a:pt x="92" y="168"/>
                  <a:pt x="97" y="166"/>
                  <a:pt x="100" y="163"/>
                </a:cubicBezTo>
                <a:cubicBezTo>
                  <a:pt x="96" y="163"/>
                  <a:pt x="89" y="162"/>
                  <a:pt x="88" y="166"/>
                </a:cubicBezTo>
                <a:close/>
                <a:moveTo>
                  <a:pt x="250" y="152"/>
                </a:moveTo>
                <a:cubicBezTo>
                  <a:pt x="252" y="152"/>
                  <a:pt x="253" y="153"/>
                  <a:pt x="255" y="152"/>
                </a:cubicBezTo>
                <a:cubicBezTo>
                  <a:pt x="254" y="150"/>
                  <a:pt x="251" y="151"/>
                  <a:pt x="250" y="151"/>
                </a:cubicBezTo>
                <a:lnTo>
                  <a:pt x="250" y="152"/>
                </a:lnTo>
                <a:close/>
                <a:moveTo>
                  <a:pt x="275" y="157"/>
                </a:moveTo>
                <a:cubicBezTo>
                  <a:pt x="278" y="157"/>
                  <a:pt x="280" y="158"/>
                  <a:pt x="282" y="157"/>
                </a:cubicBezTo>
                <a:cubicBezTo>
                  <a:pt x="280" y="157"/>
                  <a:pt x="276" y="155"/>
                  <a:pt x="275" y="157"/>
                </a:cubicBezTo>
                <a:close/>
                <a:moveTo>
                  <a:pt x="279" y="147"/>
                </a:moveTo>
                <a:cubicBezTo>
                  <a:pt x="278" y="147"/>
                  <a:pt x="277" y="147"/>
                  <a:pt x="276" y="148"/>
                </a:cubicBezTo>
                <a:cubicBezTo>
                  <a:pt x="277" y="148"/>
                  <a:pt x="278" y="148"/>
                  <a:pt x="279" y="147"/>
                </a:cubicBezTo>
                <a:close/>
                <a:moveTo>
                  <a:pt x="344" y="157"/>
                </a:moveTo>
                <a:cubicBezTo>
                  <a:pt x="342" y="155"/>
                  <a:pt x="335" y="155"/>
                  <a:pt x="334" y="156"/>
                </a:cubicBezTo>
                <a:cubicBezTo>
                  <a:pt x="337" y="156"/>
                  <a:pt x="341" y="157"/>
                  <a:pt x="344" y="157"/>
                </a:cubicBezTo>
                <a:close/>
                <a:moveTo>
                  <a:pt x="351" y="157"/>
                </a:moveTo>
                <a:cubicBezTo>
                  <a:pt x="350" y="156"/>
                  <a:pt x="346" y="156"/>
                  <a:pt x="346" y="157"/>
                </a:cubicBezTo>
                <a:cubicBezTo>
                  <a:pt x="348" y="157"/>
                  <a:pt x="350" y="158"/>
                  <a:pt x="351" y="157"/>
                </a:cubicBezTo>
                <a:close/>
                <a:moveTo>
                  <a:pt x="356" y="158"/>
                </a:moveTo>
                <a:cubicBezTo>
                  <a:pt x="357" y="156"/>
                  <a:pt x="353" y="156"/>
                  <a:pt x="353" y="157"/>
                </a:cubicBezTo>
                <a:cubicBezTo>
                  <a:pt x="354" y="157"/>
                  <a:pt x="355" y="158"/>
                  <a:pt x="356" y="158"/>
                </a:cubicBezTo>
                <a:close/>
                <a:moveTo>
                  <a:pt x="381" y="158"/>
                </a:moveTo>
                <a:cubicBezTo>
                  <a:pt x="383" y="160"/>
                  <a:pt x="385" y="160"/>
                  <a:pt x="386" y="158"/>
                </a:cubicBezTo>
                <a:cubicBezTo>
                  <a:pt x="384" y="159"/>
                  <a:pt x="383" y="157"/>
                  <a:pt x="381" y="158"/>
                </a:cubicBezTo>
                <a:close/>
                <a:moveTo>
                  <a:pt x="384" y="161"/>
                </a:moveTo>
                <a:cubicBezTo>
                  <a:pt x="387" y="161"/>
                  <a:pt x="392" y="162"/>
                  <a:pt x="394" y="161"/>
                </a:cubicBezTo>
                <a:cubicBezTo>
                  <a:pt x="392" y="159"/>
                  <a:pt x="388" y="161"/>
                  <a:pt x="384" y="161"/>
                </a:cubicBezTo>
                <a:close/>
                <a:moveTo>
                  <a:pt x="390" y="164"/>
                </a:moveTo>
                <a:cubicBezTo>
                  <a:pt x="392" y="165"/>
                  <a:pt x="392" y="165"/>
                  <a:pt x="392" y="165"/>
                </a:cubicBezTo>
                <a:cubicBezTo>
                  <a:pt x="392" y="162"/>
                  <a:pt x="391" y="163"/>
                  <a:pt x="390" y="164"/>
                </a:cubicBezTo>
                <a:close/>
                <a:moveTo>
                  <a:pt x="400" y="161"/>
                </a:moveTo>
                <a:cubicBezTo>
                  <a:pt x="399" y="161"/>
                  <a:pt x="395" y="160"/>
                  <a:pt x="395" y="161"/>
                </a:cubicBezTo>
                <a:cubicBezTo>
                  <a:pt x="396" y="160"/>
                  <a:pt x="399" y="163"/>
                  <a:pt x="400" y="161"/>
                </a:cubicBezTo>
                <a:close/>
                <a:moveTo>
                  <a:pt x="395" y="164"/>
                </a:moveTo>
                <a:cubicBezTo>
                  <a:pt x="396" y="164"/>
                  <a:pt x="396" y="164"/>
                  <a:pt x="396" y="165"/>
                </a:cubicBezTo>
                <a:cubicBezTo>
                  <a:pt x="399" y="164"/>
                  <a:pt x="402" y="166"/>
                  <a:pt x="405" y="164"/>
                </a:cubicBezTo>
                <a:cubicBezTo>
                  <a:pt x="401" y="164"/>
                  <a:pt x="398" y="162"/>
                  <a:pt x="395" y="164"/>
                </a:cubicBezTo>
                <a:close/>
                <a:moveTo>
                  <a:pt x="399" y="167"/>
                </a:moveTo>
                <a:cubicBezTo>
                  <a:pt x="401" y="167"/>
                  <a:pt x="403" y="169"/>
                  <a:pt x="404" y="167"/>
                </a:cubicBezTo>
                <a:cubicBezTo>
                  <a:pt x="402" y="167"/>
                  <a:pt x="400" y="166"/>
                  <a:pt x="399" y="167"/>
                </a:cubicBezTo>
                <a:close/>
                <a:moveTo>
                  <a:pt x="402" y="155"/>
                </a:moveTo>
                <a:cubicBezTo>
                  <a:pt x="404" y="155"/>
                  <a:pt x="407" y="156"/>
                  <a:pt x="408" y="155"/>
                </a:cubicBezTo>
                <a:cubicBezTo>
                  <a:pt x="407" y="155"/>
                  <a:pt x="402" y="154"/>
                  <a:pt x="402" y="155"/>
                </a:cubicBezTo>
                <a:close/>
                <a:moveTo>
                  <a:pt x="409" y="162"/>
                </a:moveTo>
                <a:cubicBezTo>
                  <a:pt x="411" y="162"/>
                  <a:pt x="412" y="164"/>
                  <a:pt x="413" y="162"/>
                </a:cubicBezTo>
                <a:cubicBezTo>
                  <a:pt x="412" y="162"/>
                  <a:pt x="410" y="161"/>
                  <a:pt x="409" y="162"/>
                </a:cubicBezTo>
                <a:close/>
                <a:moveTo>
                  <a:pt x="410" y="155"/>
                </a:moveTo>
                <a:cubicBezTo>
                  <a:pt x="412" y="155"/>
                  <a:pt x="415" y="156"/>
                  <a:pt x="415" y="156"/>
                </a:cubicBezTo>
                <a:cubicBezTo>
                  <a:pt x="414" y="155"/>
                  <a:pt x="410" y="155"/>
                  <a:pt x="410" y="155"/>
                </a:cubicBezTo>
                <a:close/>
                <a:moveTo>
                  <a:pt x="414" y="149"/>
                </a:moveTo>
                <a:cubicBezTo>
                  <a:pt x="417" y="150"/>
                  <a:pt x="417" y="150"/>
                  <a:pt x="417" y="150"/>
                </a:cubicBezTo>
                <a:cubicBezTo>
                  <a:pt x="418" y="148"/>
                  <a:pt x="414" y="148"/>
                  <a:pt x="414" y="149"/>
                </a:cubicBezTo>
                <a:close/>
                <a:moveTo>
                  <a:pt x="432" y="169"/>
                </a:moveTo>
                <a:cubicBezTo>
                  <a:pt x="435" y="169"/>
                  <a:pt x="439" y="171"/>
                  <a:pt x="439" y="169"/>
                </a:cubicBezTo>
                <a:cubicBezTo>
                  <a:pt x="438" y="169"/>
                  <a:pt x="432" y="168"/>
                  <a:pt x="432" y="169"/>
                </a:cubicBezTo>
                <a:close/>
                <a:moveTo>
                  <a:pt x="440" y="153"/>
                </a:moveTo>
                <a:cubicBezTo>
                  <a:pt x="442" y="152"/>
                  <a:pt x="443" y="154"/>
                  <a:pt x="444" y="153"/>
                </a:cubicBezTo>
                <a:cubicBezTo>
                  <a:pt x="443" y="153"/>
                  <a:pt x="441" y="152"/>
                  <a:pt x="440" y="153"/>
                </a:cubicBezTo>
                <a:close/>
                <a:moveTo>
                  <a:pt x="448" y="175"/>
                </a:moveTo>
                <a:cubicBezTo>
                  <a:pt x="448" y="175"/>
                  <a:pt x="449" y="175"/>
                  <a:pt x="449" y="175"/>
                </a:cubicBezTo>
                <a:cubicBezTo>
                  <a:pt x="449" y="175"/>
                  <a:pt x="448" y="175"/>
                  <a:pt x="448" y="175"/>
                </a:cubicBezTo>
                <a:close/>
                <a:moveTo>
                  <a:pt x="442" y="176"/>
                </a:moveTo>
                <a:cubicBezTo>
                  <a:pt x="444" y="177"/>
                  <a:pt x="447" y="175"/>
                  <a:pt x="448" y="175"/>
                </a:cubicBezTo>
                <a:cubicBezTo>
                  <a:pt x="446" y="175"/>
                  <a:pt x="444" y="175"/>
                  <a:pt x="442" y="175"/>
                </a:cubicBezTo>
                <a:lnTo>
                  <a:pt x="442" y="176"/>
                </a:lnTo>
                <a:close/>
                <a:moveTo>
                  <a:pt x="448" y="170"/>
                </a:moveTo>
                <a:cubicBezTo>
                  <a:pt x="450" y="170"/>
                  <a:pt x="450" y="170"/>
                  <a:pt x="450" y="170"/>
                </a:cubicBezTo>
                <a:cubicBezTo>
                  <a:pt x="451" y="169"/>
                  <a:pt x="447" y="169"/>
                  <a:pt x="448" y="170"/>
                </a:cubicBezTo>
                <a:close/>
                <a:moveTo>
                  <a:pt x="462" y="171"/>
                </a:moveTo>
                <a:cubicBezTo>
                  <a:pt x="459" y="170"/>
                  <a:pt x="454" y="169"/>
                  <a:pt x="452" y="170"/>
                </a:cubicBezTo>
                <a:cubicBezTo>
                  <a:pt x="455" y="170"/>
                  <a:pt x="459" y="171"/>
                  <a:pt x="462" y="171"/>
                </a:cubicBezTo>
                <a:close/>
                <a:moveTo>
                  <a:pt x="457" y="165"/>
                </a:moveTo>
                <a:cubicBezTo>
                  <a:pt x="455" y="164"/>
                  <a:pt x="454" y="164"/>
                  <a:pt x="453" y="165"/>
                </a:cubicBezTo>
                <a:cubicBezTo>
                  <a:pt x="454" y="164"/>
                  <a:pt x="456" y="165"/>
                  <a:pt x="457" y="165"/>
                </a:cubicBezTo>
                <a:close/>
                <a:moveTo>
                  <a:pt x="472" y="175"/>
                </a:moveTo>
                <a:cubicBezTo>
                  <a:pt x="468" y="173"/>
                  <a:pt x="457" y="173"/>
                  <a:pt x="453" y="173"/>
                </a:cubicBezTo>
                <a:cubicBezTo>
                  <a:pt x="459" y="175"/>
                  <a:pt x="465" y="173"/>
                  <a:pt x="467" y="176"/>
                </a:cubicBezTo>
                <a:cubicBezTo>
                  <a:pt x="469" y="176"/>
                  <a:pt x="470" y="174"/>
                  <a:pt x="473" y="175"/>
                </a:cubicBezTo>
                <a:cubicBezTo>
                  <a:pt x="475" y="175"/>
                  <a:pt x="473" y="175"/>
                  <a:pt x="472" y="175"/>
                </a:cubicBezTo>
                <a:close/>
                <a:moveTo>
                  <a:pt x="454" y="176"/>
                </a:moveTo>
                <a:cubicBezTo>
                  <a:pt x="459" y="176"/>
                  <a:pt x="461" y="177"/>
                  <a:pt x="464" y="176"/>
                </a:cubicBezTo>
                <a:cubicBezTo>
                  <a:pt x="461" y="176"/>
                  <a:pt x="456" y="174"/>
                  <a:pt x="454" y="176"/>
                </a:cubicBezTo>
                <a:close/>
                <a:moveTo>
                  <a:pt x="464" y="147"/>
                </a:moveTo>
                <a:cubicBezTo>
                  <a:pt x="463" y="148"/>
                  <a:pt x="460" y="147"/>
                  <a:pt x="461" y="148"/>
                </a:cubicBezTo>
                <a:cubicBezTo>
                  <a:pt x="462" y="147"/>
                  <a:pt x="465" y="148"/>
                  <a:pt x="464" y="147"/>
                </a:cubicBezTo>
                <a:close/>
                <a:moveTo>
                  <a:pt x="474" y="136"/>
                </a:moveTo>
                <a:cubicBezTo>
                  <a:pt x="476" y="136"/>
                  <a:pt x="479" y="139"/>
                  <a:pt x="481" y="137"/>
                </a:cubicBezTo>
                <a:cubicBezTo>
                  <a:pt x="480" y="137"/>
                  <a:pt x="476" y="134"/>
                  <a:pt x="474" y="136"/>
                </a:cubicBezTo>
                <a:close/>
                <a:moveTo>
                  <a:pt x="487" y="130"/>
                </a:moveTo>
                <a:cubicBezTo>
                  <a:pt x="487" y="129"/>
                  <a:pt x="483" y="129"/>
                  <a:pt x="484" y="130"/>
                </a:cubicBezTo>
                <a:cubicBezTo>
                  <a:pt x="485" y="130"/>
                  <a:pt x="494" y="131"/>
                  <a:pt x="487" y="130"/>
                </a:cubicBezTo>
                <a:close/>
                <a:moveTo>
                  <a:pt x="482" y="172"/>
                </a:moveTo>
                <a:cubicBezTo>
                  <a:pt x="485" y="172"/>
                  <a:pt x="486" y="174"/>
                  <a:pt x="487" y="172"/>
                </a:cubicBezTo>
                <a:cubicBezTo>
                  <a:pt x="485" y="172"/>
                  <a:pt x="484" y="171"/>
                  <a:pt x="482" y="172"/>
                </a:cubicBezTo>
                <a:close/>
                <a:moveTo>
                  <a:pt x="490" y="134"/>
                </a:moveTo>
                <a:cubicBezTo>
                  <a:pt x="489" y="133"/>
                  <a:pt x="488" y="133"/>
                  <a:pt x="487" y="134"/>
                </a:cubicBezTo>
                <a:cubicBezTo>
                  <a:pt x="488" y="134"/>
                  <a:pt x="489" y="135"/>
                  <a:pt x="490" y="134"/>
                </a:cubicBezTo>
                <a:close/>
                <a:moveTo>
                  <a:pt x="491" y="173"/>
                </a:moveTo>
                <a:cubicBezTo>
                  <a:pt x="493" y="173"/>
                  <a:pt x="496" y="174"/>
                  <a:pt x="498" y="173"/>
                </a:cubicBezTo>
                <a:cubicBezTo>
                  <a:pt x="496" y="173"/>
                  <a:pt x="493" y="172"/>
                  <a:pt x="491" y="173"/>
                </a:cubicBezTo>
                <a:close/>
                <a:moveTo>
                  <a:pt x="492" y="167"/>
                </a:moveTo>
                <a:cubicBezTo>
                  <a:pt x="494" y="168"/>
                  <a:pt x="496" y="168"/>
                  <a:pt x="498" y="169"/>
                </a:cubicBezTo>
                <a:cubicBezTo>
                  <a:pt x="499" y="166"/>
                  <a:pt x="493" y="167"/>
                  <a:pt x="492" y="167"/>
                </a:cubicBezTo>
                <a:close/>
                <a:moveTo>
                  <a:pt x="492" y="171"/>
                </a:moveTo>
                <a:cubicBezTo>
                  <a:pt x="495" y="171"/>
                  <a:pt x="499" y="172"/>
                  <a:pt x="501" y="171"/>
                </a:cubicBezTo>
                <a:cubicBezTo>
                  <a:pt x="498" y="171"/>
                  <a:pt x="493" y="169"/>
                  <a:pt x="492" y="171"/>
                </a:cubicBezTo>
                <a:close/>
                <a:moveTo>
                  <a:pt x="506" y="175"/>
                </a:moveTo>
                <a:cubicBezTo>
                  <a:pt x="507" y="175"/>
                  <a:pt x="507" y="175"/>
                  <a:pt x="508" y="175"/>
                </a:cubicBezTo>
                <a:cubicBezTo>
                  <a:pt x="508" y="175"/>
                  <a:pt x="508" y="175"/>
                  <a:pt x="509" y="174"/>
                </a:cubicBezTo>
                <a:cubicBezTo>
                  <a:pt x="508" y="174"/>
                  <a:pt x="507" y="174"/>
                  <a:pt x="506" y="175"/>
                </a:cubicBezTo>
                <a:close/>
                <a:moveTo>
                  <a:pt x="510" y="132"/>
                </a:moveTo>
                <a:cubicBezTo>
                  <a:pt x="517" y="133"/>
                  <a:pt x="513" y="131"/>
                  <a:pt x="510" y="132"/>
                </a:cubicBezTo>
                <a:close/>
                <a:moveTo>
                  <a:pt x="512" y="123"/>
                </a:moveTo>
                <a:cubicBezTo>
                  <a:pt x="516" y="124"/>
                  <a:pt x="515" y="121"/>
                  <a:pt x="512" y="123"/>
                </a:cubicBezTo>
                <a:close/>
                <a:moveTo>
                  <a:pt x="515" y="137"/>
                </a:moveTo>
                <a:cubicBezTo>
                  <a:pt x="517" y="137"/>
                  <a:pt x="519" y="138"/>
                  <a:pt x="521" y="137"/>
                </a:cubicBezTo>
                <a:cubicBezTo>
                  <a:pt x="519" y="137"/>
                  <a:pt x="517" y="135"/>
                  <a:pt x="515" y="137"/>
                </a:cubicBezTo>
                <a:close/>
                <a:moveTo>
                  <a:pt x="521" y="140"/>
                </a:moveTo>
                <a:cubicBezTo>
                  <a:pt x="532" y="142"/>
                  <a:pt x="540" y="144"/>
                  <a:pt x="549" y="145"/>
                </a:cubicBezTo>
                <a:cubicBezTo>
                  <a:pt x="542" y="141"/>
                  <a:pt x="530" y="140"/>
                  <a:pt x="521" y="140"/>
                </a:cubicBezTo>
                <a:close/>
                <a:moveTo>
                  <a:pt x="529" y="134"/>
                </a:moveTo>
                <a:cubicBezTo>
                  <a:pt x="530" y="134"/>
                  <a:pt x="531" y="135"/>
                  <a:pt x="532" y="135"/>
                </a:cubicBezTo>
                <a:cubicBezTo>
                  <a:pt x="532" y="134"/>
                  <a:pt x="529" y="133"/>
                  <a:pt x="529" y="134"/>
                </a:cubicBezTo>
                <a:close/>
                <a:moveTo>
                  <a:pt x="531" y="129"/>
                </a:moveTo>
                <a:cubicBezTo>
                  <a:pt x="533" y="128"/>
                  <a:pt x="537" y="130"/>
                  <a:pt x="537" y="129"/>
                </a:cubicBezTo>
                <a:cubicBezTo>
                  <a:pt x="535" y="129"/>
                  <a:pt x="532" y="127"/>
                  <a:pt x="531" y="129"/>
                </a:cubicBezTo>
                <a:close/>
                <a:moveTo>
                  <a:pt x="537" y="140"/>
                </a:moveTo>
                <a:cubicBezTo>
                  <a:pt x="537" y="138"/>
                  <a:pt x="532" y="137"/>
                  <a:pt x="530" y="139"/>
                </a:cubicBezTo>
                <a:cubicBezTo>
                  <a:pt x="533" y="140"/>
                  <a:pt x="535" y="139"/>
                  <a:pt x="537" y="140"/>
                </a:cubicBezTo>
                <a:close/>
                <a:moveTo>
                  <a:pt x="555" y="21"/>
                </a:moveTo>
                <a:cubicBezTo>
                  <a:pt x="551" y="21"/>
                  <a:pt x="548" y="20"/>
                  <a:pt x="544" y="20"/>
                </a:cubicBezTo>
                <a:cubicBezTo>
                  <a:pt x="547" y="21"/>
                  <a:pt x="553" y="22"/>
                  <a:pt x="555" y="21"/>
                </a:cubicBezTo>
                <a:close/>
                <a:moveTo>
                  <a:pt x="545" y="26"/>
                </a:moveTo>
                <a:cubicBezTo>
                  <a:pt x="546" y="26"/>
                  <a:pt x="548" y="26"/>
                  <a:pt x="549" y="25"/>
                </a:cubicBezTo>
                <a:cubicBezTo>
                  <a:pt x="548" y="24"/>
                  <a:pt x="545" y="25"/>
                  <a:pt x="545" y="26"/>
                </a:cubicBezTo>
                <a:close/>
                <a:moveTo>
                  <a:pt x="535" y="177"/>
                </a:moveTo>
                <a:cubicBezTo>
                  <a:pt x="537" y="178"/>
                  <a:pt x="539" y="179"/>
                  <a:pt x="541" y="178"/>
                </a:cubicBezTo>
                <a:cubicBezTo>
                  <a:pt x="539" y="177"/>
                  <a:pt x="537" y="177"/>
                  <a:pt x="535" y="177"/>
                </a:cubicBezTo>
                <a:close/>
                <a:moveTo>
                  <a:pt x="547" y="184"/>
                </a:moveTo>
                <a:cubicBezTo>
                  <a:pt x="547" y="185"/>
                  <a:pt x="545" y="184"/>
                  <a:pt x="544" y="184"/>
                </a:cubicBezTo>
                <a:cubicBezTo>
                  <a:pt x="544" y="185"/>
                  <a:pt x="544" y="186"/>
                  <a:pt x="545" y="187"/>
                </a:cubicBezTo>
                <a:cubicBezTo>
                  <a:pt x="545" y="185"/>
                  <a:pt x="548" y="186"/>
                  <a:pt x="547" y="184"/>
                </a:cubicBezTo>
                <a:close/>
                <a:moveTo>
                  <a:pt x="560" y="183"/>
                </a:moveTo>
                <a:cubicBezTo>
                  <a:pt x="560" y="185"/>
                  <a:pt x="559" y="185"/>
                  <a:pt x="559" y="186"/>
                </a:cubicBezTo>
                <a:cubicBezTo>
                  <a:pt x="562" y="186"/>
                  <a:pt x="562" y="186"/>
                  <a:pt x="562" y="186"/>
                </a:cubicBezTo>
                <a:cubicBezTo>
                  <a:pt x="562" y="184"/>
                  <a:pt x="565" y="185"/>
                  <a:pt x="566" y="184"/>
                </a:cubicBezTo>
                <a:cubicBezTo>
                  <a:pt x="565" y="183"/>
                  <a:pt x="562" y="184"/>
                  <a:pt x="560" y="183"/>
                </a:cubicBezTo>
                <a:close/>
                <a:moveTo>
                  <a:pt x="590" y="42"/>
                </a:moveTo>
                <a:cubicBezTo>
                  <a:pt x="586" y="41"/>
                  <a:pt x="583" y="40"/>
                  <a:pt x="578" y="41"/>
                </a:cubicBezTo>
                <a:cubicBezTo>
                  <a:pt x="582" y="42"/>
                  <a:pt x="588" y="43"/>
                  <a:pt x="590" y="42"/>
                </a:cubicBezTo>
                <a:close/>
                <a:moveTo>
                  <a:pt x="578" y="191"/>
                </a:moveTo>
                <a:cubicBezTo>
                  <a:pt x="581" y="191"/>
                  <a:pt x="582" y="189"/>
                  <a:pt x="583" y="189"/>
                </a:cubicBezTo>
                <a:cubicBezTo>
                  <a:pt x="579" y="188"/>
                  <a:pt x="579" y="188"/>
                  <a:pt x="579" y="188"/>
                </a:cubicBezTo>
                <a:cubicBezTo>
                  <a:pt x="580" y="190"/>
                  <a:pt x="578" y="189"/>
                  <a:pt x="578" y="191"/>
                </a:cubicBezTo>
                <a:close/>
                <a:moveTo>
                  <a:pt x="585" y="178"/>
                </a:moveTo>
                <a:cubicBezTo>
                  <a:pt x="587" y="178"/>
                  <a:pt x="592" y="179"/>
                  <a:pt x="593" y="178"/>
                </a:cubicBezTo>
                <a:cubicBezTo>
                  <a:pt x="589" y="178"/>
                  <a:pt x="587" y="175"/>
                  <a:pt x="585" y="178"/>
                </a:cubicBezTo>
                <a:close/>
                <a:moveTo>
                  <a:pt x="592" y="167"/>
                </a:moveTo>
                <a:cubicBezTo>
                  <a:pt x="593" y="167"/>
                  <a:pt x="594" y="168"/>
                  <a:pt x="595" y="167"/>
                </a:cubicBezTo>
                <a:cubicBezTo>
                  <a:pt x="593" y="167"/>
                  <a:pt x="592" y="166"/>
                  <a:pt x="592" y="167"/>
                </a:cubicBezTo>
                <a:close/>
                <a:moveTo>
                  <a:pt x="658" y="177"/>
                </a:moveTo>
                <a:cubicBezTo>
                  <a:pt x="657" y="177"/>
                  <a:pt x="656" y="176"/>
                  <a:pt x="655" y="176"/>
                </a:cubicBezTo>
                <a:cubicBezTo>
                  <a:pt x="644" y="173"/>
                  <a:pt x="631" y="172"/>
                  <a:pt x="618" y="170"/>
                </a:cubicBezTo>
                <a:cubicBezTo>
                  <a:pt x="611" y="169"/>
                  <a:pt x="603" y="166"/>
                  <a:pt x="597" y="168"/>
                </a:cubicBezTo>
                <a:cubicBezTo>
                  <a:pt x="603" y="171"/>
                  <a:pt x="608" y="169"/>
                  <a:pt x="615" y="172"/>
                </a:cubicBezTo>
                <a:cubicBezTo>
                  <a:pt x="614" y="173"/>
                  <a:pt x="610" y="172"/>
                  <a:pt x="609" y="173"/>
                </a:cubicBezTo>
                <a:cubicBezTo>
                  <a:pt x="623" y="176"/>
                  <a:pt x="628" y="175"/>
                  <a:pt x="642" y="176"/>
                </a:cubicBezTo>
                <a:cubicBezTo>
                  <a:pt x="644" y="176"/>
                  <a:pt x="643" y="177"/>
                  <a:pt x="644" y="178"/>
                </a:cubicBezTo>
                <a:cubicBezTo>
                  <a:pt x="646" y="178"/>
                  <a:pt x="643" y="176"/>
                  <a:pt x="645" y="176"/>
                </a:cubicBezTo>
                <a:cubicBezTo>
                  <a:pt x="653" y="176"/>
                  <a:pt x="667" y="179"/>
                  <a:pt x="678" y="180"/>
                </a:cubicBezTo>
                <a:cubicBezTo>
                  <a:pt x="673" y="178"/>
                  <a:pt x="669" y="178"/>
                  <a:pt x="665" y="178"/>
                </a:cubicBezTo>
                <a:cubicBezTo>
                  <a:pt x="662" y="177"/>
                  <a:pt x="659" y="177"/>
                  <a:pt x="658" y="177"/>
                </a:cubicBezTo>
                <a:close/>
                <a:moveTo>
                  <a:pt x="600" y="191"/>
                </a:moveTo>
                <a:cubicBezTo>
                  <a:pt x="601" y="191"/>
                  <a:pt x="605" y="193"/>
                  <a:pt x="605" y="191"/>
                </a:cubicBezTo>
                <a:cubicBezTo>
                  <a:pt x="603" y="191"/>
                  <a:pt x="600" y="190"/>
                  <a:pt x="600" y="191"/>
                </a:cubicBezTo>
                <a:close/>
                <a:moveTo>
                  <a:pt x="613" y="102"/>
                </a:moveTo>
                <a:cubicBezTo>
                  <a:pt x="617" y="101"/>
                  <a:pt x="621" y="103"/>
                  <a:pt x="625" y="102"/>
                </a:cubicBezTo>
                <a:cubicBezTo>
                  <a:pt x="622" y="102"/>
                  <a:pt x="618" y="100"/>
                  <a:pt x="613" y="102"/>
                </a:cubicBezTo>
                <a:close/>
                <a:moveTo>
                  <a:pt x="615" y="129"/>
                </a:moveTo>
                <a:cubicBezTo>
                  <a:pt x="618" y="130"/>
                  <a:pt x="621" y="131"/>
                  <a:pt x="623" y="130"/>
                </a:cubicBezTo>
                <a:cubicBezTo>
                  <a:pt x="621" y="130"/>
                  <a:pt x="618" y="128"/>
                  <a:pt x="615" y="129"/>
                </a:cubicBezTo>
                <a:close/>
                <a:moveTo>
                  <a:pt x="619" y="99"/>
                </a:moveTo>
                <a:cubicBezTo>
                  <a:pt x="623" y="99"/>
                  <a:pt x="623" y="99"/>
                  <a:pt x="623" y="99"/>
                </a:cubicBezTo>
                <a:cubicBezTo>
                  <a:pt x="623" y="98"/>
                  <a:pt x="619" y="98"/>
                  <a:pt x="619" y="99"/>
                </a:cubicBezTo>
                <a:close/>
                <a:moveTo>
                  <a:pt x="640" y="101"/>
                </a:moveTo>
                <a:cubicBezTo>
                  <a:pt x="636" y="100"/>
                  <a:pt x="630" y="98"/>
                  <a:pt x="626" y="99"/>
                </a:cubicBezTo>
                <a:cubicBezTo>
                  <a:pt x="630" y="100"/>
                  <a:pt x="637" y="101"/>
                  <a:pt x="640" y="101"/>
                </a:cubicBezTo>
                <a:close/>
                <a:moveTo>
                  <a:pt x="633" y="104"/>
                </a:moveTo>
                <a:cubicBezTo>
                  <a:pt x="632" y="103"/>
                  <a:pt x="629" y="102"/>
                  <a:pt x="628" y="103"/>
                </a:cubicBezTo>
                <a:cubicBezTo>
                  <a:pt x="629" y="104"/>
                  <a:pt x="632" y="104"/>
                  <a:pt x="633" y="104"/>
                </a:cubicBezTo>
                <a:close/>
                <a:moveTo>
                  <a:pt x="636" y="161"/>
                </a:moveTo>
                <a:cubicBezTo>
                  <a:pt x="641" y="162"/>
                  <a:pt x="642" y="162"/>
                  <a:pt x="646" y="163"/>
                </a:cubicBezTo>
                <a:cubicBezTo>
                  <a:pt x="645" y="161"/>
                  <a:pt x="637" y="161"/>
                  <a:pt x="636" y="161"/>
                </a:cubicBezTo>
                <a:close/>
                <a:moveTo>
                  <a:pt x="651" y="46"/>
                </a:moveTo>
                <a:cubicBezTo>
                  <a:pt x="651" y="46"/>
                  <a:pt x="648" y="45"/>
                  <a:pt x="648" y="47"/>
                </a:cubicBezTo>
                <a:cubicBezTo>
                  <a:pt x="649" y="46"/>
                  <a:pt x="651" y="48"/>
                  <a:pt x="651" y="46"/>
                </a:cubicBezTo>
                <a:close/>
                <a:moveTo>
                  <a:pt x="644" y="106"/>
                </a:moveTo>
                <a:cubicBezTo>
                  <a:pt x="649" y="106"/>
                  <a:pt x="651" y="107"/>
                  <a:pt x="654" y="107"/>
                </a:cubicBezTo>
                <a:cubicBezTo>
                  <a:pt x="652" y="106"/>
                  <a:pt x="646" y="104"/>
                  <a:pt x="644" y="106"/>
                </a:cubicBezTo>
                <a:close/>
                <a:moveTo>
                  <a:pt x="643" y="119"/>
                </a:moveTo>
                <a:cubicBezTo>
                  <a:pt x="663" y="122"/>
                  <a:pt x="685" y="126"/>
                  <a:pt x="706" y="128"/>
                </a:cubicBezTo>
                <a:cubicBezTo>
                  <a:pt x="686" y="125"/>
                  <a:pt x="663" y="120"/>
                  <a:pt x="643" y="119"/>
                </a:cubicBezTo>
                <a:close/>
                <a:moveTo>
                  <a:pt x="647" y="89"/>
                </a:moveTo>
                <a:cubicBezTo>
                  <a:pt x="650" y="89"/>
                  <a:pt x="653" y="89"/>
                  <a:pt x="652" y="89"/>
                </a:cubicBezTo>
                <a:cubicBezTo>
                  <a:pt x="651" y="88"/>
                  <a:pt x="648" y="88"/>
                  <a:pt x="647" y="89"/>
                </a:cubicBezTo>
                <a:close/>
                <a:moveTo>
                  <a:pt x="652" y="163"/>
                </a:moveTo>
                <a:cubicBezTo>
                  <a:pt x="649" y="163"/>
                  <a:pt x="648" y="162"/>
                  <a:pt x="646" y="163"/>
                </a:cubicBezTo>
                <a:cubicBezTo>
                  <a:pt x="648" y="163"/>
                  <a:pt x="651" y="164"/>
                  <a:pt x="652" y="163"/>
                </a:cubicBezTo>
                <a:close/>
                <a:moveTo>
                  <a:pt x="670" y="109"/>
                </a:moveTo>
                <a:cubicBezTo>
                  <a:pt x="666" y="108"/>
                  <a:pt x="660" y="107"/>
                  <a:pt x="655" y="107"/>
                </a:cubicBezTo>
                <a:cubicBezTo>
                  <a:pt x="659" y="108"/>
                  <a:pt x="666" y="110"/>
                  <a:pt x="670" y="109"/>
                </a:cubicBezTo>
                <a:close/>
                <a:moveTo>
                  <a:pt x="668" y="54"/>
                </a:moveTo>
                <a:cubicBezTo>
                  <a:pt x="669" y="54"/>
                  <a:pt x="672" y="55"/>
                  <a:pt x="671" y="54"/>
                </a:cubicBezTo>
                <a:cubicBezTo>
                  <a:pt x="670" y="54"/>
                  <a:pt x="667" y="53"/>
                  <a:pt x="668" y="54"/>
                </a:cubicBezTo>
                <a:close/>
                <a:moveTo>
                  <a:pt x="684" y="56"/>
                </a:moveTo>
                <a:cubicBezTo>
                  <a:pt x="683" y="56"/>
                  <a:pt x="681" y="55"/>
                  <a:pt x="681" y="56"/>
                </a:cubicBezTo>
                <a:cubicBezTo>
                  <a:pt x="681" y="56"/>
                  <a:pt x="683" y="57"/>
                  <a:pt x="684" y="56"/>
                </a:cubicBezTo>
                <a:close/>
                <a:moveTo>
                  <a:pt x="677" y="110"/>
                </a:moveTo>
                <a:cubicBezTo>
                  <a:pt x="681" y="112"/>
                  <a:pt x="684" y="111"/>
                  <a:pt x="679" y="111"/>
                </a:cubicBezTo>
                <a:cubicBezTo>
                  <a:pt x="679" y="111"/>
                  <a:pt x="678" y="109"/>
                  <a:pt x="677" y="110"/>
                </a:cubicBezTo>
                <a:close/>
                <a:moveTo>
                  <a:pt x="686" y="58"/>
                </a:moveTo>
                <a:cubicBezTo>
                  <a:pt x="690" y="58"/>
                  <a:pt x="692" y="60"/>
                  <a:pt x="694" y="58"/>
                </a:cubicBezTo>
                <a:cubicBezTo>
                  <a:pt x="692" y="57"/>
                  <a:pt x="687" y="56"/>
                  <a:pt x="686" y="57"/>
                </a:cubicBezTo>
                <a:cubicBezTo>
                  <a:pt x="686" y="57"/>
                  <a:pt x="686" y="58"/>
                  <a:pt x="686" y="58"/>
                </a:cubicBezTo>
                <a:close/>
                <a:moveTo>
                  <a:pt x="683" y="111"/>
                </a:moveTo>
                <a:cubicBezTo>
                  <a:pt x="684" y="112"/>
                  <a:pt x="688" y="113"/>
                  <a:pt x="688" y="112"/>
                </a:cubicBezTo>
                <a:cubicBezTo>
                  <a:pt x="686" y="112"/>
                  <a:pt x="684" y="109"/>
                  <a:pt x="683" y="111"/>
                </a:cubicBezTo>
                <a:close/>
                <a:moveTo>
                  <a:pt x="701" y="68"/>
                </a:moveTo>
                <a:cubicBezTo>
                  <a:pt x="699" y="66"/>
                  <a:pt x="694" y="65"/>
                  <a:pt x="691" y="66"/>
                </a:cubicBezTo>
                <a:cubicBezTo>
                  <a:pt x="695" y="67"/>
                  <a:pt x="698" y="68"/>
                  <a:pt x="701" y="68"/>
                </a:cubicBezTo>
                <a:close/>
                <a:moveTo>
                  <a:pt x="698" y="91"/>
                </a:moveTo>
                <a:cubicBezTo>
                  <a:pt x="699" y="92"/>
                  <a:pt x="702" y="93"/>
                  <a:pt x="704" y="91"/>
                </a:cubicBezTo>
                <a:cubicBezTo>
                  <a:pt x="702" y="91"/>
                  <a:pt x="699" y="90"/>
                  <a:pt x="698" y="91"/>
                </a:cubicBezTo>
                <a:close/>
                <a:moveTo>
                  <a:pt x="709" y="68"/>
                </a:moveTo>
                <a:cubicBezTo>
                  <a:pt x="711" y="68"/>
                  <a:pt x="712" y="68"/>
                  <a:pt x="714" y="68"/>
                </a:cubicBezTo>
                <a:cubicBezTo>
                  <a:pt x="713" y="66"/>
                  <a:pt x="711" y="64"/>
                  <a:pt x="708" y="64"/>
                </a:cubicBezTo>
                <a:cubicBezTo>
                  <a:pt x="708" y="66"/>
                  <a:pt x="710" y="66"/>
                  <a:pt x="709" y="68"/>
                </a:cubicBezTo>
                <a:close/>
                <a:moveTo>
                  <a:pt x="706" y="139"/>
                </a:moveTo>
                <a:cubicBezTo>
                  <a:pt x="709" y="139"/>
                  <a:pt x="713" y="141"/>
                  <a:pt x="716" y="140"/>
                </a:cubicBezTo>
                <a:cubicBezTo>
                  <a:pt x="711" y="140"/>
                  <a:pt x="709" y="138"/>
                  <a:pt x="706" y="139"/>
                </a:cubicBezTo>
                <a:close/>
                <a:moveTo>
                  <a:pt x="718" y="72"/>
                </a:moveTo>
                <a:cubicBezTo>
                  <a:pt x="716" y="72"/>
                  <a:pt x="714" y="71"/>
                  <a:pt x="714" y="72"/>
                </a:cubicBezTo>
                <a:cubicBezTo>
                  <a:pt x="715" y="73"/>
                  <a:pt x="717" y="73"/>
                  <a:pt x="718" y="72"/>
                </a:cubicBezTo>
                <a:close/>
                <a:moveTo>
                  <a:pt x="718" y="130"/>
                </a:moveTo>
                <a:cubicBezTo>
                  <a:pt x="716" y="130"/>
                  <a:pt x="710" y="129"/>
                  <a:pt x="710" y="130"/>
                </a:cubicBezTo>
                <a:cubicBezTo>
                  <a:pt x="713" y="129"/>
                  <a:pt x="717" y="131"/>
                  <a:pt x="718" y="130"/>
                </a:cubicBezTo>
                <a:close/>
                <a:moveTo>
                  <a:pt x="727" y="100"/>
                </a:moveTo>
                <a:cubicBezTo>
                  <a:pt x="724" y="102"/>
                  <a:pt x="721" y="99"/>
                  <a:pt x="719" y="100"/>
                </a:cubicBezTo>
                <a:cubicBezTo>
                  <a:pt x="722" y="101"/>
                  <a:pt x="726" y="103"/>
                  <a:pt x="727" y="100"/>
                </a:cubicBezTo>
                <a:close/>
                <a:moveTo>
                  <a:pt x="726" y="78"/>
                </a:moveTo>
                <a:cubicBezTo>
                  <a:pt x="727" y="79"/>
                  <a:pt x="731" y="79"/>
                  <a:pt x="732" y="79"/>
                </a:cubicBezTo>
                <a:cubicBezTo>
                  <a:pt x="731" y="78"/>
                  <a:pt x="730" y="77"/>
                  <a:pt x="728" y="77"/>
                </a:cubicBezTo>
                <a:cubicBezTo>
                  <a:pt x="728" y="77"/>
                  <a:pt x="727" y="78"/>
                  <a:pt x="726" y="78"/>
                </a:cubicBezTo>
                <a:close/>
                <a:moveTo>
                  <a:pt x="730" y="102"/>
                </a:moveTo>
                <a:cubicBezTo>
                  <a:pt x="732" y="103"/>
                  <a:pt x="736" y="105"/>
                  <a:pt x="737" y="104"/>
                </a:cubicBezTo>
                <a:cubicBezTo>
                  <a:pt x="736" y="102"/>
                  <a:pt x="732" y="101"/>
                  <a:pt x="730" y="102"/>
                </a:cubicBezTo>
                <a:close/>
                <a:moveTo>
                  <a:pt x="740" y="87"/>
                </a:moveTo>
                <a:cubicBezTo>
                  <a:pt x="738" y="87"/>
                  <a:pt x="736" y="86"/>
                  <a:pt x="734" y="87"/>
                </a:cubicBezTo>
                <a:cubicBezTo>
                  <a:pt x="742" y="89"/>
                  <a:pt x="747" y="88"/>
                  <a:pt x="754" y="88"/>
                </a:cubicBezTo>
                <a:cubicBezTo>
                  <a:pt x="748" y="87"/>
                  <a:pt x="743" y="86"/>
                  <a:pt x="738" y="84"/>
                </a:cubicBezTo>
                <a:cubicBezTo>
                  <a:pt x="737" y="86"/>
                  <a:pt x="740" y="86"/>
                  <a:pt x="740" y="87"/>
                </a:cubicBezTo>
                <a:close/>
                <a:moveTo>
                  <a:pt x="747" y="105"/>
                </a:moveTo>
                <a:cubicBezTo>
                  <a:pt x="748" y="106"/>
                  <a:pt x="750" y="107"/>
                  <a:pt x="751" y="106"/>
                </a:cubicBezTo>
                <a:cubicBezTo>
                  <a:pt x="750" y="105"/>
                  <a:pt x="747" y="104"/>
                  <a:pt x="747" y="105"/>
                </a:cubicBezTo>
                <a:close/>
                <a:moveTo>
                  <a:pt x="751" y="75"/>
                </a:moveTo>
                <a:cubicBezTo>
                  <a:pt x="753" y="75"/>
                  <a:pt x="756" y="76"/>
                  <a:pt x="756" y="75"/>
                </a:cubicBezTo>
                <a:cubicBezTo>
                  <a:pt x="754" y="75"/>
                  <a:pt x="752" y="73"/>
                  <a:pt x="751" y="75"/>
                </a:cubicBezTo>
                <a:close/>
                <a:moveTo>
                  <a:pt x="756" y="76"/>
                </a:moveTo>
                <a:cubicBezTo>
                  <a:pt x="757" y="76"/>
                  <a:pt x="759" y="77"/>
                  <a:pt x="759" y="76"/>
                </a:cubicBezTo>
                <a:cubicBezTo>
                  <a:pt x="758" y="75"/>
                  <a:pt x="756" y="74"/>
                  <a:pt x="756" y="76"/>
                </a:cubicBezTo>
                <a:close/>
                <a:moveTo>
                  <a:pt x="759" y="76"/>
                </a:moveTo>
                <a:cubicBezTo>
                  <a:pt x="760" y="76"/>
                  <a:pt x="762" y="77"/>
                  <a:pt x="762" y="76"/>
                </a:cubicBezTo>
                <a:cubicBezTo>
                  <a:pt x="762" y="75"/>
                  <a:pt x="760" y="75"/>
                  <a:pt x="759" y="76"/>
                </a:cubicBezTo>
                <a:close/>
                <a:moveTo>
                  <a:pt x="768" y="61"/>
                </a:moveTo>
                <a:cubicBezTo>
                  <a:pt x="772" y="62"/>
                  <a:pt x="778" y="63"/>
                  <a:pt x="784" y="64"/>
                </a:cubicBezTo>
                <a:cubicBezTo>
                  <a:pt x="780" y="62"/>
                  <a:pt x="773" y="61"/>
                  <a:pt x="768" y="61"/>
                </a:cubicBezTo>
                <a:close/>
                <a:moveTo>
                  <a:pt x="772" y="85"/>
                </a:moveTo>
                <a:cubicBezTo>
                  <a:pt x="773" y="85"/>
                  <a:pt x="775" y="87"/>
                  <a:pt x="776" y="86"/>
                </a:cubicBezTo>
                <a:cubicBezTo>
                  <a:pt x="775" y="85"/>
                  <a:pt x="773" y="84"/>
                  <a:pt x="772" y="85"/>
                </a:cubicBezTo>
                <a:close/>
                <a:moveTo>
                  <a:pt x="785" y="84"/>
                </a:moveTo>
                <a:cubicBezTo>
                  <a:pt x="788" y="86"/>
                  <a:pt x="791" y="85"/>
                  <a:pt x="793" y="84"/>
                </a:cubicBezTo>
                <a:cubicBezTo>
                  <a:pt x="791" y="83"/>
                  <a:pt x="788" y="83"/>
                  <a:pt x="786" y="82"/>
                </a:cubicBezTo>
                <a:cubicBezTo>
                  <a:pt x="786" y="84"/>
                  <a:pt x="785" y="83"/>
                  <a:pt x="785" y="84"/>
                </a:cubicBezTo>
                <a:close/>
                <a:moveTo>
                  <a:pt x="801" y="66"/>
                </a:moveTo>
                <a:cubicBezTo>
                  <a:pt x="800" y="66"/>
                  <a:pt x="799" y="65"/>
                  <a:pt x="798" y="66"/>
                </a:cubicBezTo>
                <a:cubicBezTo>
                  <a:pt x="798" y="67"/>
                  <a:pt x="801" y="67"/>
                  <a:pt x="801" y="66"/>
                </a:cubicBezTo>
                <a:close/>
                <a:moveTo>
                  <a:pt x="813" y="73"/>
                </a:moveTo>
                <a:cubicBezTo>
                  <a:pt x="809" y="73"/>
                  <a:pt x="804" y="71"/>
                  <a:pt x="800" y="71"/>
                </a:cubicBezTo>
                <a:cubicBezTo>
                  <a:pt x="804" y="71"/>
                  <a:pt x="809" y="74"/>
                  <a:pt x="813" y="73"/>
                </a:cubicBezTo>
                <a:close/>
                <a:moveTo>
                  <a:pt x="546" y="129"/>
                </a:moveTo>
                <a:cubicBezTo>
                  <a:pt x="553" y="127"/>
                  <a:pt x="559" y="131"/>
                  <a:pt x="565" y="129"/>
                </a:cubicBezTo>
                <a:cubicBezTo>
                  <a:pt x="554" y="128"/>
                  <a:pt x="545" y="126"/>
                  <a:pt x="535" y="127"/>
                </a:cubicBezTo>
                <a:cubicBezTo>
                  <a:pt x="537" y="128"/>
                  <a:pt x="541" y="127"/>
                  <a:pt x="541" y="129"/>
                </a:cubicBezTo>
                <a:cubicBezTo>
                  <a:pt x="540" y="130"/>
                  <a:pt x="538" y="128"/>
                  <a:pt x="538" y="129"/>
                </a:cubicBezTo>
                <a:cubicBezTo>
                  <a:pt x="540" y="131"/>
                  <a:pt x="541" y="131"/>
                  <a:pt x="544" y="130"/>
                </a:cubicBezTo>
                <a:cubicBezTo>
                  <a:pt x="550" y="131"/>
                  <a:pt x="567" y="134"/>
                  <a:pt x="573" y="133"/>
                </a:cubicBezTo>
                <a:cubicBezTo>
                  <a:pt x="565" y="131"/>
                  <a:pt x="553" y="131"/>
                  <a:pt x="546" y="129"/>
                </a:cubicBezTo>
                <a:close/>
                <a:moveTo>
                  <a:pt x="698" y="137"/>
                </a:moveTo>
                <a:cubicBezTo>
                  <a:pt x="695" y="137"/>
                  <a:pt x="695" y="137"/>
                  <a:pt x="695" y="137"/>
                </a:cubicBezTo>
                <a:cubicBezTo>
                  <a:pt x="681" y="134"/>
                  <a:pt x="658" y="130"/>
                  <a:pt x="644" y="128"/>
                </a:cubicBezTo>
                <a:cubicBezTo>
                  <a:pt x="642" y="126"/>
                  <a:pt x="638" y="126"/>
                  <a:pt x="635" y="125"/>
                </a:cubicBezTo>
                <a:cubicBezTo>
                  <a:pt x="635" y="124"/>
                  <a:pt x="636" y="124"/>
                  <a:pt x="636" y="123"/>
                </a:cubicBezTo>
                <a:cubicBezTo>
                  <a:pt x="630" y="123"/>
                  <a:pt x="626" y="123"/>
                  <a:pt x="623" y="120"/>
                </a:cubicBezTo>
                <a:cubicBezTo>
                  <a:pt x="625" y="120"/>
                  <a:pt x="629" y="121"/>
                  <a:pt x="628" y="119"/>
                </a:cubicBezTo>
                <a:cubicBezTo>
                  <a:pt x="632" y="121"/>
                  <a:pt x="636" y="117"/>
                  <a:pt x="638" y="120"/>
                </a:cubicBezTo>
                <a:cubicBezTo>
                  <a:pt x="640" y="119"/>
                  <a:pt x="640" y="118"/>
                  <a:pt x="642" y="119"/>
                </a:cubicBezTo>
                <a:cubicBezTo>
                  <a:pt x="640" y="117"/>
                  <a:pt x="636" y="119"/>
                  <a:pt x="635" y="117"/>
                </a:cubicBezTo>
                <a:cubicBezTo>
                  <a:pt x="636" y="117"/>
                  <a:pt x="640" y="116"/>
                  <a:pt x="644" y="117"/>
                </a:cubicBezTo>
                <a:cubicBezTo>
                  <a:pt x="625" y="112"/>
                  <a:pt x="608" y="112"/>
                  <a:pt x="590" y="107"/>
                </a:cubicBezTo>
                <a:cubicBezTo>
                  <a:pt x="589" y="107"/>
                  <a:pt x="588" y="105"/>
                  <a:pt x="586" y="105"/>
                </a:cubicBezTo>
                <a:cubicBezTo>
                  <a:pt x="578" y="103"/>
                  <a:pt x="569" y="104"/>
                  <a:pt x="560" y="101"/>
                </a:cubicBezTo>
                <a:cubicBezTo>
                  <a:pt x="570" y="100"/>
                  <a:pt x="578" y="100"/>
                  <a:pt x="589" y="102"/>
                </a:cubicBezTo>
                <a:cubicBezTo>
                  <a:pt x="589" y="100"/>
                  <a:pt x="589" y="100"/>
                  <a:pt x="591" y="99"/>
                </a:cubicBezTo>
                <a:cubicBezTo>
                  <a:pt x="591" y="99"/>
                  <a:pt x="591" y="100"/>
                  <a:pt x="591" y="100"/>
                </a:cubicBezTo>
                <a:cubicBezTo>
                  <a:pt x="595" y="98"/>
                  <a:pt x="606" y="102"/>
                  <a:pt x="611" y="100"/>
                </a:cubicBezTo>
                <a:cubicBezTo>
                  <a:pt x="603" y="99"/>
                  <a:pt x="592" y="98"/>
                  <a:pt x="587" y="97"/>
                </a:cubicBezTo>
                <a:cubicBezTo>
                  <a:pt x="585" y="96"/>
                  <a:pt x="582" y="96"/>
                  <a:pt x="582" y="94"/>
                </a:cubicBezTo>
                <a:cubicBezTo>
                  <a:pt x="591" y="96"/>
                  <a:pt x="598" y="97"/>
                  <a:pt x="609" y="97"/>
                </a:cubicBezTo>
                <a:cubicBezTo>
                  <a:pt x="607" y="97"/>
                  <a:pt x="606" y="97"/>
                  <a:pt x="607" y="96"/>
                </a:cubicBezTo>
                <a:cubicBezTo>
                  <a:pt x="618" y="94"/>
                  <a:pt x="628" y="98"/>
                  <a:pt x="639" y="98"/>
                </a:cubicBezTo>
                <a:cubicBezTo>
                  <a:pt x="630" y="96"/>
                  <a:pt x="619" y="96"/>
                  <a:pt x="611" y="92"/>
                </a:cubicBezTo>
                <a:cubicBezTo>
                  <a:pt x="609" y="93"/>
                  <a:pt x="607" y="93"/>
                  <a:pt x="605" y="93"/>
                </a:cubicBezTo>
                <a:cubicBezTo>
                  <a:pt x="591" y="90"/>
                  <a:pt x="569" y="87"/>
                  <a:pt x="552" y="85"/>
                </a:cubicBezTo>
                <a:cubicBezTo>
                  <a:pt x="568" y="84"/>
                  <a:pt x="585" y="87"/>
                  <a:pt x="602" y="88"/>
                </a:cubicBezTo>
                <a:cubicBezTo>
                  <a:pt x="605" y="92"/>
                  <a:pt x="617" y="90"/>
                  <a:pt x="622" y="94"/>
                </a:cubicBezTo>
                <a:cubicBezTo>
                  <a:pt x="642" y="93"/>
                  <a:pt x="665" y="96"/>
                  <a:pt x="682" y="99"/>
                </a:cubicBezTo>
                <a:cubicBezTo>
                  <a:pt x="672" y="95"/>
                  <a:pt x="658" y="95"/>
                  <a:pt x="647" y="93"/>
                </a:cubicBezTo>
                <a:cubicBezTo>
                  <a:pt x="628" y="89"/>
                  <a:pt x="604" y="86"/>
                  <a:pt x="588" y="85"/>
                </a:cubicBezTo>
                <a:cubicBezTo>
                  <a:pt x="586" y="85"/>
                  <a:pt x="584" y="83"/>
                  <a:pt x="582" y="83"/>
                </a:cubicBezTo>
                <a:cubicBezTo>
                  <a:pt x="576" y="81"/>
                  <a:pt x="569" y="83"/>
                  <a:pt x="564" y="82"/>
                </a:cubicBezTo>
                <a:cubicBezTo>
                  <a:pt x="559" y="81"/>
                  <a:pt x="554" y="78"/>
                  <a:pt x="550" y="77"/>
                </a:cubicBezTo>
                <a:cubicBezTo>
                  <a:pt x="544" y="76"/>
                  <a:pt x="537" y="78"/>
                  <a:pt x="532" y="75"/>
                </a:cubicBezTo>
                <a:cubicBezTo>
                  <a:pt x="543" y="76"/>
                  <a:pt x="552" y="76"/>
                  <a:pt x="563" y="78"/>
                </a:cubicBezTo>
                <a:cubicBezTo>
                  <a:pt x="567" y="79"/>
                  <a:pt x="572" y="79"/>
                  <a:pt x="575" y="80"/>
                </a:cubicBezTo>
                <a:cubicBezTo>
                  <a:pt x="576" y="80"/>
                  <a:pt x="577" y="81"/>
                  <a:pt x="578" y="81"/>
                </a:cubicBezTo>
                <a:cubicBezTo>
                  <a:pt x="578" y="81"/>
                  <a:pt x="579" y="81"/>
                  <a:pt x="579" y="81"/>
                </a:cubicBezTo>
                <a:cubicBezTo>
                  <a:pt x="582" y="81"/>
                  <a:pt x="584" y="82"/>
                  <a:pt x="586" y="82"/>
                </a:cubicBezTo>
                <a:cubicBezTo>
                  <a:pt x="605" y="85"/>
                  <a:pt x="624" y="86"/>
                  <a:pt x="638" y="88"/>
                </a:cubicBezTo>
                <a:cubicBezTo>
                  <a:pt x="638" y="87"/>
                  <a:pt x="636" y="86"/>
                  <a:pt x="638" y="86"/>
                </a:cubicBezTo>
                <a:cubicBezTo>
                  <a:pt x="644" y="86"/>
                  <a:pt x="653" y="87"/>
                  <a:pt x="658" y="89"/>
                </a:cubicBezTo>
                <a:cubicBezTo>
                  <a:pt x="658" y="90"/>
                  <a:pt x="657" y="89"/>
                  <a:pt x="657" y="90"/>
                </a:cubicBezTo>
                <a:cubicBezTo>
                  <a:pt x="658" y="90"/>
                  <a:pt x="658" y="89"/>
                  <a:pt x="660" y="89"/>
                </a:cubicBezTo>
                <a:cubicBezTo>
                  <a:pt x="662" y="92"/>
                  <a:pt x="664" y="89"/>
                  <a:pt x="667" y="91"/>
                </a:cubicBezTo>
                <a:cubicBezTo>
                  <a:pt x="667" y="92"/>
                  <a:pt x="664" y="90"/>
                  <a:pt x="664" y="92"/>
                </a:cubicBezTo>
                <a:cubicBezTo>
                  <a:pt x="667" y="92"/>
                  <a:pt x="670" y="94"/>
                  <a:pt x="669" y="91"/>
                </a:cubicBezTo>
                <a:cubicBezTo>
                  <a:pt x="670" y="92"/>
                  <a:pt x="671" y="93"/>
                  <a:pt x="672" y="92"/>
                </a:cubicBezTo>
                <a:cubicBezTo>
                  <a:pt x="672" y="92"/>
                  <a:pt x="670" y="92"/>
                  <a:pt x="670" y="91"/>
                </a:cubicBezTo>
                <a:cubicBezTo>
                  <a:pt x="672" y="91"/>
                  <a:pt x="673" y="92"/>
                  <a:pt x="674" y="93"/>
                </a:cubicBezTo>
                <a:cubicBezTo>
                  <a:pt x="679" y="91"/>
                  <a:pt x="694" y="97"/>
                  <a:pt x="700" y="96"/>
                </a:cubicBezTo>
                <a:cubicBezTo>
                  <a:pt x="695" y="94"/>
                  <a:pt x="691" y="94"/>
                  <a:pt x="685" y="93"/>
                </a:cubicBezTo>
                <a:cubicBezTo>
                  <a:pt x="687" y="91"/>
                  <a:pt x="689" y="94"/>
                  <a:pt x="691" y="92"/>
                </a:cubicBezTo>
                <a:cubicBezTo>
                  <a:pt x="671" y="89"/>
                  <a:pt x="648" y="86"/>
                  <a:pt x="627" y="82"/>
                </a:cubicBezTo>
                <a:cubicBezTo>
                  <a:pt x="643" y="83"/>
                  <a:pt x="666" y="86"/>
                  <a:pt x="683" y="89"/>
                </a:cubicBezTo>
                <a:cubicBezTo>
                  <a:pt x="686" y="89"/>
                  <a:pt x="691" y="92"/>
                  <a:pt x="693" y="89"/>
                </a:cubicBezTo>
                <a:cubicBezTo>
                  <a:pt x="689" y="87"/>
                  <a:pt x="681" y="88"/>
                  <a:pt x="677" y="84"/>
                </a:cubicBezTo>
                <a:cubicBezTo>
                  <a:pt x="681" y="84"/>
                  <a:pt x="685" y="87"/>
                  <a:pt x="688" y="86"/>
                </a:cubicBezTo>
                <a:cubicBezTo>
                  <a:pt x="688" y="85"/>
                  <a:pt x="686" y="85"/>
                  <a:pt x="686" y="84"/>
                </a:cubicBezTo>
                <a:cubicBezTo>
                  <a:pt x="699" y="85"/>
                  <a:pt x="709" y="88"/>
                  <a:pt x="720" y="88"/>
                </a:cubicBezTo>
                <a:cubicBezTo>
                  <a:pt x="714" y="84"/>
                  <a:pt x="704" y="84"/>
                  <a:pt x="696" y="83"/>
                </a:cubicBezTo>
                <a:cubicBezTo>
                  <a:pt x="687" y="81"/>
                  <a:pt x="673" y="79"/>
                  <a:pt x="666" y="76"/>
                </a:cubicBezTo>
                <a:cubicBezTo>
                  <a:pt x="675" y="77"/>
                  <a:pt x="680" y="79"/>
                  <a:pt x="690" y="80"/>
                </a:cubicBezTo>
                <a:cubicBezTo>
                  <a:pt x="691" y="79"/>
                  <a:pt x="692" y="78"/>
                  <a:pt x="696" y="79"/>
                </a:cubicBezTo>
                <a:cubicBezTo>
                  <a:pt x="695" y="76"/>
                  <a:pt x="698" y="78"/>
                  <a:pt x="698" y="77"/>
                </a:cubicBezTo>
                <a:cubicBezTo>
                  <a:pt x="688" y="74"/>
                  <a:pt x="677" y="75"/>
                  <a:pt x="670" y="71"/>
                </a:cubicBezTo>
                <a:cubicBezTo>
                  <a:pt x="680" y="70"/>
                  <a:pt x="696" y="76"/>
                  <a:pt x="706" y="76"/>
                </a:cubicBezTo>
                <a:cubicBezTo>
                  <a:pt x="708" y="76"/>
                  <a:pt x="710" y="75"/>
                  <a:pt x="711" y="74"/>
                </a:cubicBezTo>
                <a:cubicBezTo>
                  <a:pt x="703" y="71"/>
                  <a:pt x="693" y="72"/>
                  <a:pt x="688" y="68"/>
                </a:cubicBezTo>
                <a:cubicBezTo>
                  <a:pt x="687" y="68"/>
                  <a:pt x="689" y="69"/>
                  <a:pt x="687" y="69"/>
                </a:cubicBezTo>
                <a:cubicBezTo>
                  <a:pt x="688" y="68"/>
                  <a:pt x="685" y="64"/>
                  <a:pt x="682" y="65"/>
                </a:cubicBezTo>
                <a:cubicBezTo>
                  <a:pt x="681" y="66"/>
                  <a:pt x="684" y="66"/>
                  <a:pt x="684" y="67"/>
                </a:cubicBezTo>
                <a:cubicBezTo>
                  <a:pt x="682" y="68"/>
                  <a:pt x="681" y="66"/>
                  <a:pt x="680" y="66"/>
                </a:cubicBezTo>
                <a:cubicBezTo>
                  <a:pt x="680" y="67"/>
                  <a:pt x="679" y="68"/>
                  <a:pt x="678" y="67"/>
                </a:cubicBezTo>
                <a:cubicBezTo>
                  <a:pt x="676" y="67"/>
                  <a:pt x="679" y="65"/>
                  <a:pt x="677" y="65"/>
                </a:cubicBezTo>
                <a:cubicBezTo>
                  <a:pt x="657" y="64"/>
                  <a:pt x="636" y="58"/>
                  <a:pt x="615" y="55"/>
                </a:cubicBezTo>
                <a:cubicBezTo>
                  <a:pt x="618" y="54"/>
                  <a:pt x="616" y="53"/>
                  <a:pt x="619" y="53"/>
                </a:cubicBezTo>
                <a:cubicBezTo>
                  <a:pt x="624" y="53"/>
                  <a:pt x="629" y="54"/>
                  <a:pt x="630" y="56"/>
                </a:cubicBezTo>
                <a:cubicBezTo>
                  <a:pt x="646" y="55"/>
                  <a:pt x="663" y="62"/>
                  <a:pt x="679" y="62"/>
                </a:cubicBezTo>
                <a:cubicBezTo>
                  <a:pt x="676" y="61"/>
                  <a:pt x="674" y="60"/>
                  <a:pt x="669" y="59"/>
                </a:cubicBezTo>
                <a:cubicBezTo>
                  <a:pt x="669" y="59"/>
                  <a:pt x="670" y="59"/>
                  <a:pt x="670" y="58"/>
                </a:cubicBezTo>
                <a:cubicBezTo>
                  <a:pt x="666" y="60"/>
                  <a:pt x="661" y="57"/>
                  <a:pt x="658" y="56"/>
                </a:cubicBezTo>
                <a:cubicBezTo>
                  <a:pt x="658" y="55"/>
                  <a:pt x="660" y="56"/>
                  <a:pt x="659" y="54"/>
                </a:cubicBezTo>
                <a:cubicBezTo>
                  <a:pt x="661" y="54"/>
                  <a:pt x="661" y="55"/>
                  <a:pt x="663" y="54"/>
                </a:cubicBezTo>
                <a:cubicBezTo>
                  <a:pt x="661" y="53"/>
                  <a:pt x="663" y="54"/>
                  <a:pt x="664" y="53"/>
                </a:cubicBezTo>
                <a:cubicBezTo>
                  <a:pt x="649" y="50"/>
                  <a:pt x="633" y="47"/>
                  <a:pt x="621" y="46"/>
                </a:cubicBezTo>
                <a:cubicBezTo>
                  <a:pt x="624" y="47"/>
                  <a:pt x="628" y="48"/>
                  <a:pt x="631" y="49"/>
                </a:cubicBezTo>
                <a:cubicBezTo>
                  <a:pt x="609" y="49"/>
                  <a:pt x="597" y="48"/>
                  <a:pt x="577" y="42"/>
                </a:cubicBezTo>
                <a:cubicBezTo>
                  <a:pt x="577" y="42"/>
                  <a:pt x="578" y="42"/>
                  <a:pt x="578" y="40"/>
                </a:cubicBezTo>
                <a:cubicBezTo>
                  <a:pt x="563" y="36"/>
                  <a:pt x="547" y="39"/>
                  <a:pt x="535" y="34"/>
                </a:cubicBezTo>
                <a:cubicBezTo>
                  <a:pt x="534" y="35"/>
                  <a:pt x="536" y="35"/>
                  <a:pt x="535" y="35"/>
                </a:cubicBezTo>
                <a:cubicBezTo>
                  <a:pt x="532" y="35"/>
                  <a:pt x="534" y="33"/>
                  <a:pt x="531" y="33"/>
                </a:cubicBezTo>
                <a:cubicBezTo>
                  <a:pt x="531" y="32"/>
                  <a:pt x="533" y="32"/>
                  <a:pt x="534" y="31"/>
                </a:cubicBezTo>
                <a:cubicBezTo>
                  <a:pt x="532" y="31"/>
                  <a:pt x="530" y="30"/>
                  <a:pt x="528" y="30"/>
                </a:cubicBezTo>
                <a:cubicBezTo>
                  <a:pt x="531" y="29"/>
                  <a:pt x="536" y="30"/>
                  <a:pt x="538" y="28"/>
                </a:cubicBezTo>
                <a:cubicBezTo>
                  <a:pt x="534" y="27"/>
                  <a:pt x="530" y="29"/>
                  <a:pt x="530" y="25"/>
                </a:cubicBezTo>
                <a:cubicBezTo>
                  <a:pt x="535" y="25"/>
                  <a:pt x="537" y="25"/>
                  <a:pt x="542" y="26"/>
                </a:cubicBezTo>
                <a:cubicBezTo>
                  <a:pt x="543" y="24"/>
                  <a:pt x="541" y="25"/>
                  <a:pt x="542" y="23"/>
                </a:cubicBezTo>
                <a:cubicBezTo>
                  <a:pt x="539" y="23"/>
                  <a:pt x="536" y="22"/>
                  <a:pt x="534" y="23"/>
                </a:cubicBezTo>
                <a:cubicBezTo>
                  <a:pt x="523" y="19"/>
                  <a:pt x="509" y="21"/>
                  <a:pt x="498" y="17"/>
                </a:cubicBezTo>
                <a:cubicBezTo>
                  <a:pt x="500" y="17"/>
                  <a:pt x="504" y="18"/>
                  <a:pt x="508" y="18"/>
                </a:cubicBezTo>
                <a:cubicBezTo>
                  <a:pt x="509" y="18"/>
                  <a:pt x="513" y="18"/>
                  <a:pt x="512" y="17"/>
                </a:cubicBezTo>
                <a:cubicBezTo>
                  <a:pt x="489" y="14"/>
                  <a:pt x="470" y="13"/>
                  <a:pt x="449" y="11"/>
                </a:cubicBezTo>
                <a:cubicBezTo>
                  <a:pt x="448" y="14"/>
                  <a:pt x="451" y="11"/>
                  <a:pt x="450" y="13"/>
                </a:cubicBezTo>
                <a:cubicBezTo>
                  <a:pt x="447" y="13"/>
                  <a:pt x="439" y="15"/>
                  <a:pt x="437" y="12"/>
                </a:cubicBezTo>
                <a:cubicBezTo>
                  <a:pt x="438" y="11"/>
                  <a:pt x="439" y="12"/>
                  <a:pt x="440" y="11"/>
                </a:cubicBezTo>
                <a:cubicBezTo>
                  <a:pt x="430" y="9"/>
                  <a:pt x="417" y="9"/>
                  <a:pt x="407" y="8"/>
                </a:cubicBezTo>
                <a:cubicBezTo>
                  <a:pt x="406" y="8"/>
                  <a:pt x="407" y="9"/>
                  <a:pt x="406" y="10"/>
                </a:cubicBezTo>
                <a:cubicBezTo>
                  <a:pt x="403" y="9"/>
                  <a:pt x="399" y="8"/>
                  <a:pt x="398" y="10"/>
                </a:cubicBezTo>
                <a:cubicBezTo>
                  <a:pt x="397" y="7"/>
                  <a:pt x="395" y="9"/>
                  <a:pt x="393" y="7"/>
                </a:cubicBezTo>
                <a:cubicBezTo>
                  <a:pt x="392" y="7"/>
                  <a:pt x="392" y="9"/>
                  <a:pt x="391" y="9"/>
                </a:cubicBezTo>
                <a:cubicBezTo>
                  <a:pt x="384" y="8"/>
                  <a:pt x="381" y="10"/>
                  <a:pt x="375" y="8"/>
                </a:cubicBezTo>
                <a:cubicBezTo>
                  <a:pt x="372" y="9"/>
                  <a:pt x="368" y="9"/>
                  <a:pt x="365" y="8"/>
                </a:cubicBezTo>
                <a:cubicBezTo>
                  <a:pt x="365" y="8"/>
                  <a:pt x="365" y="8"/>
                  <a:pt x="365" y="8"/>
                </a:cubicBezTo>
                <a:cubicBezTo>
                  <a:pt x="363" y="8"/>
                  <a:pt x="364" y="7"/>
                  <a:pt x="364" y="6"/>
                </a:cubicBezTo>
                <a:cubicBezTo>
                  <a:pt x="359" y="7"/>
                  <a:pt x="354" y="2"/>
                  <a:pt x="350" y="7"/>
                </a:cubicBezTo>
                <a:cubicBezTo>
                  <a:pt x="342" y="7"/>
                  <a:pt x="337" y="4"/>
                  <a:pt x="331" y="7"/>
                </a:cubicBezTo>
                <a:cubicBezTo>
                  <a:pt x="330" y="6"/>
                  <a:pt x="330" y="4"/>
                  <a:pt x="328" y="4"/>
                </a:cubicBezTo>
                <a:cubicBezTo>
                  <a:pt x="327" y="4"/>
                  <a:pt x="327" y="6"/>
                  <a:pt x="326" y="6"/>
                </a:cubicBezTo>
                <a:cubicBezTo>
                  <a:pt x="319" y="3"/>
                  <a:pt x="309" y="4"/>
                  <a:pt x="302" y="4"/>
                </a:cubicBezTo>
                <a:cubicBezTo>
                  <a:pt x="301" y="4"/>
                  <a:pt x="299" y="3"/>
                  <a:pt x="299" y="3"/>
                </a:cubicBezTo>
                <a:cubicBezTo>
                  <a:pt x="291" y="4"/>
                  <a:pt x="283" y="4"/>
                  <a:pt x="275" y="3"/>
                </a:cubicBezTo>
                <a:cubicBezTo>
                  <a:pt x="254" y="2"/>
                  <a:pt x="230" y="1"/>
                  <a:pt x="209" y="2"/>
                </a:cubicBezTo>
                <a:cubicBezTo>
                  <a:pt x="207" y="1"/>
                  <a:pt x="206" y="2"/>
                  <a:pt x="203" y="2"/>
                </a:cubicBezTo>
                <a:cubicBezTo>
                  <a:pt x="202" y="0"/>
                  <a:pt x="198" y="3"/>
                  <a:pt x="195" y="1"/>
                </a:cubicBezTo>
                <a:cubicBezTo>
                  <a:pt x="192" y="4"/>
                  <a:pt x="188" y="1"/>
                  <a:pt x="184" y="1"/>
                </a:cubicBezTo>
                <a:cubicBezTo>
                  <a:pt x="167" y="2"/>
                  <a:pt x="154" y="3"/>
                  <a:pt x="137" y="3"/>
                </a:cubicBezTo>
                <a:cubicBezTo>
                  <a:pt x="122" y="4"/>
                  <a:pt x="109" y="7"/>
                  <a:pt x="95" y="8"/>
                </a:cubicBezTo>
                <a:cubicBezTo>
                  <a:pt x="93" y="9"/>
                  <a:pt x="90" y="9"/>
                  <a:pt x="88" y="11"/>
                </a:cubicBezTo>
                <a:cubicBezTo>
                  <a:pt x="84" y="11"/>
                  <a:pt x="80" y="11"/>
                  <a:pt x="77" y="12"/>
                </a:cubicBezTo>
                <a:cubicBezTo>
                  <a:pt x="77" y="13"/>
                  <a:pt x="77" y="14"/>
                  <a:pt x="77" y="14"/>
                </a:cubicBezTo>
                <a:cubicBezTo>
                  <a:pt x="75" y="15"/>
                  <a:pt x="75" y="16"/>
                  <a:pt x="73" y="16"/>
                </a:cubicBezTo>
                <a:cubicBezTo>
                  <a:pt x="70" y="16"/>
                  <a:pt x="66" y="11"/>
                  <a:pt x="64" y="15"/>
                </a:cubicBezTo>
                <a:cubicBezTo>
                  <a:pt x="64" y="17"/>
                  <a:pt x="67" y="15"/>
                  <a:pt x="68" y="16"/>
                </a:cubicBezTo>
                <a:cubicBezTo>
                  <a:pt x="66" y="17"/>
                  <a:pt x="65" y="18"/>
                  <a:pt x="64" y="19"/>
                </a:cubicBezTo>
                <a:cubicBezTo>
                  <a:pt x="65" y="20"/>
                  <a:pt x="67" y="21"/>
                  <a:pt x="67" y="23"/>
                </a:cubicBezTo>
                <a:cubicBezTo>
                  <a:pt x="61" y="26"/>
                  <a:pt x="53" y="27"/>
                  <a:pt x="46" y="30"/>
                </a:cubicBezTo>
                <a:cubicBezTo>
                  <a:pt x="42" y="32"/>
                  <a:pt x="39" y="36"/>
                  <a:pt x="34" y="36"/>
                </a:cubicBezTo>
                <a:cubicBezTo>
                  <a:pt x="32" y="36"/>
                  <a:pt x="30" y="34"/>
                  <a:pt x="28" y="36"/>
                </a:cubicBezTo>
                <a:cubicBezTo>
                  <a:pt x="27" y="39"/>
                  <a:pt x="30" y="46"/>
                  <a:pt x="32" y="50"/>
                </a:cubicBezTo>
                <a:cubicBezTo>
                  <a:pt x="33" y="55"/>
                  <a:pt x="34" y="60"/>
                  <a:pt x="36" y="64"/>
                </a:cubicBezTo>
                <a:cubicBezTo>
                  <a:pt x="37" y="67"/>
                  <a:pt x="40" y="70"/>
                  <a:pt x="41" y="73"/>
                </a:cubicBezTo>
                <a:cubicBezTo>
                  <a:pt x="43" y="78"/>
                  <a:pt x="42" y="85"/>
                  <a:pt x="44" y="90"/>
                </a:cubicBezTo>
                <a:cubicBezTo>
                  <a:pt x="45" y="92"/>
                  <a:pt x="48" y="94"/>
                  <a:pt x="48" y="96"/>
                </a:cubicBezTo>
                <a:cubicBezTo>
                  <a:pt x="49" y="101"/>
                  <a:pt x="45" y="103"/>
                  <a:pt x="45" y="107"/>
                </a:cubicBezTo>
                <a:cubicBezTo>
                  <a:pt x="45" y="109"/>
                  <a:pt x="48" y="114"/>
                  <a:pt x="49" y="116"/>
                </a:cubicBezTo>
                <a:cubicBezTo>
                  <a:pt x="53" y="127"/>
                  <a:pt x="60" y="137"/>
                  <a:pt x="71" y="141"/>
                </a:cubicBezTo>
                <a:cubicBezTo>
                  <a:pt x="81" y="143"/>
                  <a:pt x="88" y="139"/>
                  <a:pt x="96" y="139"/>
                </a:cubicBezTo>
                <a:cubicBezTo>
                  <a:pt x="105" y="140"/>
                  <a:pt x="108" y="144"/>
                  <a:pt x="113" y="148"/>
                </a:cubicBezTo>
                <a:cubicBezTo>
                  <a:pt x="115" y="149"/>
                  <a:pt x="118" y="149"/>
                  <a:pt x="119" y="152"/>
                </a:cubicBezTo>
                <a:cubicBezTo>
                  <a:pt x="118" y="154"/>
                  <a:pt x="114" y="153"/>
                  <a:pt x="112" y="155"/>
                </a:cubicBezTo>
                <a:cubicBezTo>
                  <a:pt x="112" y="156"/>
                  <a:pt x="113" y="157"/>
                  <a:pt x="113" y="158"/>
                </a:cubicBezTo>
                <a:cubicBezTo>
                  <a:pt x="110" y="159"/>
                  <a:pt x="107" y="160"/>
                  <a:pt x="106" y="163"/>
                </a:cubicBezTo>
                <a:cubicBezTo>
                  <a:pt x="113" y="166"/>
                  <a:pt x="120" y="163"/>
                  <a:pt x="127" y="163"/>
                </a:cubicBezTo>
                <a:cubicBezTo>
                  <a:pt x="135" y="163"/>
                  <a:pt x="143" y="165"/>
                  <a:pt x="150" y="165"/>
                </a:cubicBezTo>
                <a:cubicBezTo>
                  <a:pt x="189" y="167"/>
                  <a:pt x="227" y="162"/>
                  <a:pt x="263" y="162"/>
                </a:cubicBezTo>
                <a:cubicBezTo>
                  <a:pt x="262" y="162"/>
                  <a:pt x="261" y="162"/>
                  <a:pt x="260" y="162"/>
                </a:cubicBezTo>
                <a:cubicBezTo>
                  <a:pt x="260" y="160"/>
                  <a:pt x="260" y="160"/>
                  <a:pt x="260" y="160"/>
                </a:cubicBezTo>
                <a:cubicBezTo>
                  <a:pt x="253" y="159"/>
                  <a:pt x="248" y="159"/>
                  <a:pt x="244" y="157"/>
                </a:cubicBezTo>
                <a:cubicBezTo>
                  <a:pt x="247" y="155"/>
                  <a:pt x="251" y="158"/>
                  <a:pt x="253" y="156"/>
                </a:cubicBezTo>
                <a:cubicBezTo>
                  <a:pt x="246" y="155"/>
                  <a:pt x="234" y="156"/>
                  <a:pt x="229" y="155"/>
                </a:cubicBezTo>
                <a:cubicBezTo>
                  <a:pt x="232" y="153"/>
                  <a:pt x="239" y="156"/>
                  <a:pt x="241" y="153"/>
                </a:cubicBezTo>
                <a:cubicBezTo>
                  <a:pt x="237" y="152"/>
                  <a:pt x="228" y="155"/>
                  <a:pt x="227" y="151"/>
                </a:cubicBezTo>
                <a:cubicBezTo>
                  <a:pt x="232" y="148"/>
                  <a:pt x="240" y="150"/>
                  <a:pt x="246" y="149"/>
                </a:cubicBezTo>
                <a:cubicBezTo>
                  <a:pt x="247" y="148"/>
                  <a:pt x="245" y="147"/>
                  <a:pt x="246" y="146"/>
                </a:cubicBezTo>
                <a:cubicBezTo>
                  <a:pt x="258" y="146"/>
                  <a:pt x="274" y="145"/>
                  <a:pt x="288" y="147"/>
                </a:cubicBezTo>
                <a:cubicBezTo>
                  <a:pt x="287" y="148"/>
                  <a:pt x="282" y="146"/>
                  <a:pt x="281" y="148"/>
                </a:cubicBezTo>
                <a:cubicBezTo>
                  <a:pt x="282" y="149"/>
                  <a:pt x="283" y="147"/>
                  <a:pt x="284" y="149"/>
                </a:cubicBezTo>
                <a:cubicBezTo>
                  <a:pt x="281" y="150"/>
                  <a:pt x="276" y="149"/>
                  <a:pt x="274" y="147"/>
                </a:cubicBezTo>
                <a:cubicBezTo>
                  <a:pt x="272" y="148"/>
                  <a:pt x="271" y="149"/>
                  <a:pt x="269" y="149"/>
                </a:cubicBezTo>
                <a:cubicBezTo>
                  <a:pt x="274" y="151"/>
                  <a:pt x="282" y="149"/>
                  <a:pt x="284" y="154"/>
                </a:cubicBezTo>
                <a:cubicBezTo>
                  <a:pt x="289" y="155"/>
                  <a:pt x="298" y="157"/>
                  <a:pt x="304" y="155"/>
                </a:cubicBezTo>
                <a:cubicBezTo>
                  <a:pt x="299" y="154"/>
                  <a:pt x="292" y="154"/>
                  <a:pt x="290" y="154"/>
                </a:cubicBezTo>
                <a:cubicBezTo>
                  <a:pt x="291" y="151"/>
                  <a:pt x="298" y="152"/>
                  <a:pt x="301" y="153"/>
                </a:cubicBezTo>
                <a:cubicBezTo>
                  <a:pt x="301" y="151"/>
                  <a:pt x="304" y="152"/>
                  <a:pt x="306" y="152"/>
                </a:cubicBezTo>
                <a:cubicBezTo>
                  <a:pt x="306" y="153"/>
                  <a:pt x="304" y="154"/>
                  <a:pt x="305" y="155"/>
                </a:cubicBezTo>
                <a:cubicBezTo>
                  <a:pt x="308" y="155"/>
                  <a:pt x="310" y="155"/>
                  <a:pt x="313" y="155"/>
                </a:cubicBezTo>
                <a:cubicBezTo>
                  <a:pt x="314" y="155"/>
                  <a:pt x="313" y="153"/>
                  <a:pt x="315" y="153"/>
                </a:cubicBezTo>
                <a:cubicBezTo>
                  <a:pt x="318" y="154"/>
                  <a:pt x="323" y="152"/>
                  <a:pt x="325" y="154"/>
                </a:cubicBezTo>
                <a:cubicBezTo>
                  <a:pt x="323" y="156"/>
                  <a:pt x="322" y="155"/>
                  <a:pt x="319" y="155"/>
                </a:cubicBezTo>
                <a:cubicBezTo>
                  <a:pt x="320" y="157"/>
                  <a:pt x="325" y="155"/>
                  <a:pt x="329" y="156"/>
                </a:cubicBezTo>
                <a:cubicBezTo>
                  <a:pt x="330" y="155"/>
                  <a:pt x="330" y="154"/>
                  <a:pt x="331" y="154"/>
                </a:cubicBezTo>
                <a:cubicBezTo>
                  <a:pt x="338" y="153"/>
                  <a:pt x="350" y="155"/>
                  <a:pt x="355" y="154"/>
                </a:cubicBezTo>
                <a:cubicBezTo>
                  <a:pt x="354" y="154"/>
                  <a:pt x="352" y="154"/>
                  <a:pt x="352" y="152"/>
                </a:cubicBezTo>
                <a:cubicBezTo>
                  <a:pt x="356" y="153"/>
                  <a:pt x="360" y="152"/>
                  <a:pt x="362" y="155"/>
                </a:cubicBezTo>
                <a:cubicBezTo>
                  <a:pt x="363" y="155"/>
                  <a:pt x="361" y="153"/>
                  <a:pt x="363" y="153"/>
                </a:cubicBezTo>
                <a:cubicBezTo>
                  <a:pt x="363" y="153"/>
                  <a:pt x="365" y="153"/>
                  <a:pt x="365" y="154"/>
                </a:cubicBezTo>
                <a:cubicBezTo>
                  <a:pt x="365" y="156"/>
                  <a:pt x="363" y="155"/>
                  <a:pt x="364" y="157"/>
                </a:cubicBezTo>
                <a:cubicBezTo>
                  <a:pt x="370" y="159"/>
                  <a:pt x="377" y="158"/>
                  <a:pt x="381" y="158"/>
                </a:cubicBezTo>
                <a:cubicBezTo>
                  <a:pt x="380" y="158"/>
                  <a:pt x="379" y="157"/>
                  <a:pt x="379" y="156"/>
                </a:cubicBezTo>
                <a:cubicBezTo>
                  <a:pt x="385" y="155"/>
                  <a:pt x="391" y="158"/>
                  <a:pt x="396" y="156"/>
                </a:cubicBezTo>
                <a:cubicBezTo>
                  <a:pt x="394" y="155"/>
                  <a:pt x="393" y="155"/>
                  <a:pt x="392" y="153"/>
                </a:cubicBezTo>
                <a:cubicBezTo>
                  <a:pt x="396" y="153"/>
                  <a:pt x="400" y="154"/>
                  <a:pt x="405" y="153"/>
                </a:cubicBezTo>
                <a:cubicBezTo>
                  <a:pt x="401" y="151"/>
                  <a:pt x="398" y="154"/>
                  <a:pt x="396" y="151"/>
                </a:cubicBezTo>
                <a:cubicBezTo>
                  <a:pt x="408" y="150"/>
                  <a:pt x="424" y="153"/>
                  <a:pt x="438" y="152"/>
                </a:cubicBezTo>
                <a:cubicBezTo>
                  <a:pt x="428" y="151"/>
                  <a:pt x="421" y="150"/>
                  <a:pt x="413" y="151"/>
                </a:cubicBezTo>
                <a:cubicBezTo>
                  <a:pt x="413" y="150"/>
                  <a:pt x="413" y="149"/>
                  <a:pt x="413" y="148"/>
                </a:cubicBezTo>
                <a:cubicBezTo>
                  <a:pt x="411" y="148"/>
                  <a:pt x="409" y="149"/>
                  <a:pt x="409" y="147"/>
                </a:cubicBezTo>
                <a:cubicBezTo>
                  <a:pt x="417" y="146"/>
                  <a:pt x="429" y="149"/>
                  <a:pt x="441" y="148"/>
                </a:cubicBezTo>
                <a:cubicBezTo>
                  <a:pt x="439" y="147"/>
                  <a:pt x="438" y="148"/>
                  <a:pt x="437" y="146"/>
                </a:cubicBezTo>
                <a:cubicBezTo>
                  <a:pt x="439" y="145"/>
                  <a:pt x="441" y="146"/>
                  <a:pt x="444" y="146"/>
                </a:cubicBezTo>
                <a:cubicBezTo>
                  <a:pt x="444" y="144"/>
                  <a:pt x="440" y="146"/>
                  <a:pt x="439" y="144"/>
                </a:cubicBezTo>
                <a:cubicBezTo>
                  <a:pt x="443" y="142"/>
                  <a:pt x="448" y="144"/>
                  <a:pt x="453" y="144"/>
                </a:cubicBezTo>
                <a:cubicBezTo>
                  <a:pt x="455" y="144"/>
                  <a:pt x="456" y="143"/>
                  <a:pt x="458" y="143"/>
                </a:cubicBezTo>
                <a:cubicBezTo>
                  <a:pt x="468" y="142"/>
                  <a:pt x="479" y="146"/>
                  <a:pt x="489" y="144"/>
                </a:cubicBezTo>
                <a:cubicBezTo>
                  <a:pt x="482" y="143"/>
                  <a:pt x="475" y="141"/>
                  <a:pt x="470" y="142"/>
                </a:cubicBezTo>
                <a:cubicBezTo>
                  <a:pt x="470" y="139"/>
                  <a:pt x="465" y="140"/>
                  <a:pt x="463" y="141"/>
                </a:cubicBezTo>
                <a:cubicBezTo>
                  <a:pt x="462" y="141"/>
                  <a:pt x="463" y="139"/>
                  <a:pt x="461" y="139"/>
                </a:cubicBezTo>
                <a:cubicBezTo>
                  <a:pt x="456" y="139"/>
                  <a:pt x="450" y="138"/>
                  <a:pt x="443" y="138"/>
                </a:cubicBezTo>
                <a:cubicBezTo>
                  <a:pt x="441" y="137"/>
                  <a:pt x="437" y="138"/>
                  <a:pt x="436" y="136"/>
                </a:cubicBezTo>
                <a:cubicBezTo>
                  <a:pt x="441" y="137"/>
                  <a:pt x="444" y="135"/>
                  <a:pt x="448" y="135"/>
                </a:cubicBezTo>
                <a:cubicBezTo>
                  <a:pt x="449" y="135"/>
                  <a:pt x="447" y="136"/>
                  <a:pt x="449" y="137"/>
                </a:cubicBezTo>
                <a:cubicBezTo>
                  <a:pt x="459" y="137"/>
                  <a:pt x="464" y="136"/>
                  <a:pt x="473" y="136"/>
                </a:cubicBezTo>
                <a:cubicBezTo>
                  <a:pt x="472" y="135"/>
                  <a:pt x="471" y="136"/>
                  <a:pt x="470" y="134"/>
                </a:cubicBezTo>
                <a:cubicBezTo>
                  <a:pt x="472" y="134"/>
                  <a:pt x="473" y="134"/>
                  <a:pt x="473" y="133"/>
                </a:cubicBezTo>
                <a:cubicBezTo>
                  <a:pt x="475" y="133"/>
                  <a:pt x="479" y="134"/>
                  <a:pt x="483" y="133"/>
                </a:cubicBezTo>
                <a:cubicBezTo>
                  <a:pt x="473" y="132"/>
                  <a:pt x="464" y="131"/>
                  <a:pt x="454" y="130"/>
                </a:cubicBezTo>
                <a:cubicBezTo>
                  <a:pt x="450" y="130"/>
                  <a:pt x="444" y="131"/>
                  <a:pt x="441" y="128"/>
                </a:cubicBezTo>
                <a:cubicBezTo>
                  <a:pt x="455" y="128"/>
                  <a:pt x="470" y="130"/>
                  <a:pt x="482" y="130"/>
                </a:cubicBezTo>
                <a:cubicBezTo>
                  <a:pt x="479" y="127"/>
                  <a:pt x="475" y="129"/>
                  <a:pt x="471" y="129"/>
                </a:cubicBezTo>
                <a:cubicBezTo>
                  <a:pt x="468" y="128"/>
                  <a:pt x="464" y="129"/>
                  <a:pt x="464" y="126"/>
                </a:cubicBezTo>
                <a:cubicBezTo>
                  <a:pt x="467" y="126"/>
                  <a:pt x="471" y="128"/>
                  <a:pt x="473" y="125"/>
                </a:cubicBezTo>
                <a:cubicBezTo>
                  <a:pt x="474" y="126"/>
                  <a:pt x="477" y="128"/>
                  <a:pt x="478" y="126"/>
                </a:cubicBezTo>
                <a:cubicBezTo>
                  <a:pt x="476" y="126"/>
                  <a:pt x="475" y="127"/>
                  <a:pt x="475" y="125"/>
                </a:cubicBezTo>
                <a:cubicBezTo>
                  <a:pt x="485" y="125"/>
                  <a:pt x="496" y="126"/>
                  <a:pt x="505" y="128"/>
                </a:cubicBezTo>
                <a:cubicBezTo>
                  <a:pt x="505" y="129"/>
                  <a:pt x="502" y="127"/>
                  <a:pt x="502" y="129"/>
                </a:cubicBezTo>
                <a:cubicBezTo>
                  <a:pt x="510" y="130"/>
                  <a:pt x="518" y="131"/>
                  <a:pt x="525" y="131"/>
                </a:cubicBezTo>
                <a:cubicBezTo>
                  <a:pt x="529" y="131"/>
                  <a:pt x="532" y="133"/>
                  <a:pt x="535" y="133"/>
                </a:cubicBezTo>
                <a:cubicBezTo>
                  <a:pt x="540" y="134"/>
                  <a:pt x="545" y="133"/>
                  <a:pt x="548" y="136"/>
                </a:cubicBezTo>
                <a:cubicBezTo>
                  <a:pt x="543" y="135"/>
                  <a:pt x="539" y="134"/>
                  <a:pt x="535" y="135"/>
                </a:cubicBezTo>
                <a:cubicBezTo>
                  <a:pt x="544" y="136"/>
                  <a:pt x="549" y="138"/>
                  <a:pt x="558" y="137"/>
                </a:cubicBezTo>
                <a:cubicBezTo>
                  <a:pt x="555" y="135"/>
                  <a:pt x="552" y="137"/>
                  <a:pt x="550" y="135"/>
                </a:cubicBezTo>
                <a:cubicBezTo>
                  <a:pt x="553" y="134"/>
                  <a:pt x="560" y="135"/>
                  <a:pt x="563" y="135"/>
                </a:cubicBezTo>
                <a:cubicBezTo>
                  <a:pt x="567" y="135"/>
                  <a:pt x="567" y="135"/>
                  <a:pt x="567" y="135"/>
                </a:cubicBezTo>
                <a:cubicBezTo>
                  <a:pt x="567" y="134"/>
                  <a:pt x="564" y="135"/>
                  <a:pt x="564" y="135"/>
                </a:cubicBezTo>
                <a:cubicBezTo>
                  <a:pt x="554" y="133"/>
                  <a:pt x="548" y="133"/>
                  <a:pt x="542" y="131"/>
                </a:cubicBezTo>
                <a:cubicBezTo>
                  <a:pt x="541" y="131"/>
                  <a:pt x="541" y="132"/>
                  <a:pt x="540" y="132"/>
                </a:cubicBezTo>
                <a:cubicBezTo>
                  <a:pt x="529" y="130"/>
                  <a:pt x="515" y="131"/>
                  <a:pt x="505" y="128"/>
                </a:cubicBezTo>
                <a:cubicBezTo>
                  <a:pt x="511" y="127"/>
                  <a:pt x="522" y="130"/>
                  <a:pt x="529" y="128"/>
                </a:cubicBezTo>
                <a:cubicBezTo>
                  <a:pt x="527" y="128"/>
                  <a:pt x="526" y="127"/>
                  <a:pt x="525" y="126"/>
                </a:cubicBezTo>
                <a:cubicBezTo>
                  <a:pt x="521" y="128"/>
                  <a:pt x="510" y="127"/>
                  <a:pt x="509" y="123"/>
                </a:cubicBezTo>
                <a:cubicBezTo>
                  <a:pt x="503" y="123"/>
                  <a:pt x="499" y="120"/>
                  <a:pt x="494" y="123"/>
                </a:cubicBezTo>
                <a:cubicBezTo>
                  <a:pt x="489" y="120"/>
                  <a:pt x="477" y="120"/>
                  <a:pt x="471" y="118"/>
                </a:cubicBezTo>
                <a:cubicBezTo>
                  <a:pt x="478" y="117"/>
                  <a:pt x="488" y="120"/>
                  <a:pt x="495" y="119"/>
                </a:cubicBezTo>
                <a:cubicBezTo>
                  <a:pt x="496" y="120"/>
                  <a:pt x="493" y="121"/>
                  <a:pt x="495" y="121"/>
                </a:cubicBezTo>
                <a:cubicBezTo>
                  <a:pt x="500" y="120"/>
                  <a:pt x="504" y="120"/>
                  <a:pt x="507" y="122"/>
                </a:cubicBezTo>
                <a:cubicBezTo>
                  <a:pt x="508" y="122"/>
                  <a:pt x="508" y="120"/>
                  <a:pt x="509" y="121"/>
                </a:cubicBezTo>
                <a:cubicBezTo>
                  <a:pt x="533" y="122"/>
                  <a:pt x="572" y="129"/>
                  <a:pt x="594" y="129"/>
                </a:cubicBezTo>
                <a:cubicBezTo>
                  <a:pt x="590" y="128"/>
                  <a:pt x="584" y="128"/>
                  <a:pt x="578" y="126"/>
                </a:cubicBezTo>
                <a:cubicBezTo>
                  <a:pt x="579" y="125"/>
                  <a:pt x="579" y="125"/>
                  <a:pt x="579" y="125"/>
                </a:cubicBezTo>
                <a:cubicBezTo>
                  <a:pt x="570" y="124"/>
                  <a:pt x="563" y="122"/>
                  <a:pt x="554" y="120"/>
                </a:cubicBezTo>
                <a:cubicBezTo>
                  <a:pt x="553" y="122"/>
                  <a:pt x="552" y="121"/>
                  <a:pt x="552" y="123"/>
                </a:cubicBezTo>
                <a:cubicBezTo>
                  <a:pt x="539" y="121"/>
                  <a:pt x="518" y="121"/>
                  <a:pt x="504" y="117"/>
                </a:cubicBezTo>
                <a:cubicBezTo>
                  <a:pt x="505" y="115"/>
                  <a:pt x="508" y="116"/>
                  <a:pt x="510" y="116"/>
                </a:cubicBezTo>
                <a:cubicBezTo>
                  <a:pt x="539" y="118"/>
                  <a:pt x="567" y="122"/>
                  <a:pt x="595" y="125"/>
                </a:cubicBezTo>
                <a:cubicBezTo>
                  <a:pt x="613" y="127"/>
                  <a:pt x="631" y="128"/>
                  <a:pt x="649" y="130"/>
                </a:cubicBezTo>
                <a:cubicBezTo>
                  <a:pt x="664" y="133"/>
                  <a:pt x="680" y="135"/>
                  <a:pt x="695" y="137"/>
                </a:cubicBezTo>
                <a:cubicBezTo>
                  <a:pt x="698" y="138"/>
                  <a:pt x="698" y="138"/>
                  <a:pt x="698" y="138"/>
                </a:cubicBezTo>
                <a:cubicBezTo>
                  <a:pt x="698" y="138"/>
                  <a:pt x="699" y="137"/>
                  <a:pt x="698" y="137"/>
                </a:cubicBezTo>
                <a:close/>
                <a:moveTo>
                  <a:pt x="632" y="116"/>
                </a:moveTo>
                <a:cubicBezTo>
                  <a:pt x="632" y="117"/>
                  <a:pt x="630" y="116"/>
                  <a:pt x="630" y="116"/>
                </a:cubicBezTo>
                <a:cubicBezTo>
                  <a:pt x="630" y="115"/>
                  <a:pt x="632" y="116"/>
                  <a:pt x="632" y="116"/>
                </a:cubicBezTo>
                <a:close/>
                <a:moveTo>
                  <a:pt x="585" y="99"/>
                </a:moveTo>
                <a:cubicBezTo>
                  <a:pt x="585" y="100"/>
                  <a:pt x="583" y="100"/>
                  <a:pt x="582" y="100"/>
                </a:cubicBezTo>
                <a:cubicBezTo>
                  <a:pt x="582" y="98"/>
                  <a:pt x="585" y="99"/>
                  <a:pt x="585" y="99"/>
                </a:cubicBezTo>
                <a:close/>
                <a:moveTo>
                  <a:pt x="582" y="95"/>
                </a:moveTo>
                <a:cubicBezTo>
                  <a:pt x="578" y="95"/>
                  <a:pt x="570" y="95"/>
                  <a:pt x="569" y="93"/>
                </a:cubicBezTo>
                <a:cubicBezTo>
                  <a:pt x="572" y="94"/>
                  <a:pt x="579" y="93"/>
                  <a:pt x="582" y="95"/>
                </a:cubicBezTo>
                <a:close/>
                <a:moveTo>
                  <a:pt x="674" y="84"/>
                </a:moveTo>
                <a:cubicBezTo>
                  <a:pt x="673" y="85"/>
                  <a:pt x="671" y="85"/>
                  <a:pt x="670" y="84"/>
                </a:cubicBezTo>
                <a:cubicBezTo>
                  <a:pt x="670" y="82"/>
                  <a:pt x="673" y="84"/>
                  <a:pt x="674" y="84"/>
                </a:cubicBezTo>
                <a:close/>
                <a:moveTo>
                  <a:pt x="684" y="67"/>
                </a:moveTo>
                <a:cubicBezTo>
                  <a:pt x="685" y="68"/>
                  <a:pt x="686" y="68"/>
                  <a:pt x="686" y="69"/>
                </a:cubicBezTo>
                <a:cubicBezTo>
                  <a:pt x="684" y="69"/>
                  <a:pt x="684" y="69"/>
                  <a:pt x="684" y="69"/>
                </a:cubicBezTo>
                <a:cubicBezTo>
                  <a:pt x="683" y="68"/>
                  <a:pt x="684" y="68"/>
                  <a:pt x="684" y="67"/>
                </a:cubicBezTo>
                <a:close/>
                <a:moveTo>
                  <a:pt x="658" y="54"/>
                </a:moveTo>
                <a:cubicBezTo>
                  <a:pt x="657" y="55"/>
                  <a:pt x="656" y="55"/>
                  <a:pt x="655" y="55"/>
                </a:cubicBezTo>
                <a:cubicBezTo>
                  <a:pt x="656" y="53"/>
                  <a:pt x="657" y="54"/>
                  <a:pt x="658" y="54"/>
                </a:cubicBezTo>
                <a:close/>
                <a:moveTo>
                  <a:pt x="648" y="53"/>
                </a:moveTo>
                <a:cubicBezTo>
                  <a:pt x="648" y="54"/>
                  <a:pt x="646" y="53"/>
                  <a:pt x="645" y="53"/>
                </a:cubicBezTo>
                <a:cubicBezTo>
                  <a:pt x="645" y="51"/>
                  <a:pt x="647" y="53"/>
                  <a:pt x="648" y="53"/>
                </a:cubicBezTo>
                <a:close/>
                <a:moveTo>
                  <a:pt x="637" y="51"/>
                </a:moveTo>
                <a:cubicBezTo>
                  <a:pt x="638" y="53"/>
                  <a:pt x="637" y="53"/>
                  <a:pt x="637" y="54"/>
                </a:cubicBezTo>
                <a:cubicBezTo>
                  <a:pt x="635" y="54"/>
                  <a:pt x="634" y="53"/>
                  <a:pt x="632" y="53"/>
                </a:cubicBezTo>
                <a:cubicBezTo>
                  <a:pt x="633" y="52"/>
                  <a:pt x="635" y="52"/>
                  <a:pt x="637" y="51"/>
                </a:cubicBezTo>
                <a:close/>
                <a:moveTo>
                  <a:pt x="124" y="152"/>
                </a:moveTo>
                <a:cubicBezTo>
                  <a:pt x="127" y="154"/>
                  <a:pt x="131" y="152"/>
                  <a:pt x="132" y="155"/>
                </a:cubicBezTo>
                <a:cubicBezTo>
                  <a:pt x="130" y="159"/>
                  <a:pt x="115" y="157"/>
                  <a:pt x="124" y="152"/>
                </a:cubicBezTo>
                <a:close/>
                <a:moveTo>
                  <a:pt x="287" y="144"/>
                </a:moveTo>
                <a:cubicBezTo>
                  <a:pt x="277" y="143"/>
                  <a:pt x="266" y="143"/>
                  <a:pt x="256" y="143"/>
                </a:cubicBezTo>
                <a:cubicBezTo>
                  <a:pt x="251" y="143"/>
                  <a:pt x="244" y="144"/>
                  <a:pt x="240" y="142"/>
                </a:cubicBezTo>
                <a:cubicBezTo>
                  <a:pt x="240" y="139"/>
                  <a:pt x="243" y="141"/>
                  <a:pt x="243" y="140"/>
                </a:cubicBezTo>
                <a:cubicBezTo>
                  <a:pt x="261" y="143"/>
                  <a:pt x="278" y="142"/>
                  <a:pt x="296" y="143"/>
                </a:cubicBezTo>
                <a:cubicBezTo>
                  <a:pt x="294" y="144"/>
                  <a:pt x="291" y="144"/>
                  <a:pt x="287" y="144"/>
                </a:cubicBezTo>
                <a:close/>
                <a:moveTo>
                  <a:pt x="300" y="150"/>
                </a:moveTo>
                <a:cubicBezTo>
                  <a:pt x="308" y="147"/>
                  <a:pt x="318" y="150"/>
                  <a:pt x="327" y="150"/>
                </a:cubicBezTo>
                <a:cubicBezTo>
                  <a:pt x="320" y="153"/>
                  <a:pt x="311" y="150"/>
                  <a:pt x="300" y="150"/>
                </a:cubicBezTo>
                <a:close/>
                <a:moveTo>
                  <a:pt x="332" y="146"/>
                </a:moveTo>
                <a:cubicBezTo>
                  <a:pt x="333" y="146"/>
                  <a:pt x="334" y="145"/>
                  <a:pt x="335" y="146"/>
                </a:cubicBezTo>
                <a:cubicBezTo>
                  <a:pt x="335" y="147"/>
                  <a:pt x="333" y="146"/>
                  <a:pt x="332" y="146"/>
                </a:cubicBezTo>
                <a:close/>
                <a:moveTo>
                  <a:pt x="346" y="153"/>
                </a:moveTo>
                <a:cubicBezTo>
                  <a:pt x="347" y="152"/>
                  <a:pt x="347" y="152"/>
                  <a:pt x="347" y="152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0" y="155"/>
                  <a:pt x="348" y="153"/>
                  <a:pt x="346" y="153"/>
                </a:cubicBezTo>
                <a:close/>
                <a:moveTo>
                  <a:pt x="377" y="12"/>
                </a:moveTo>
                <a:cubicBezTo>
                  <a:pt x="378" y="11"/>
                  <a:pt x="381" y="11"/>
                  <a:pt x="381" y="13"/>
                </a:cubicBezTo>
                <a:cubicBezTo>
                  <a:pt x="379" y="13"/>
                  <a:pt x="379" y="12"/>
                  <a:pt x="377" y="12"/>
                </a:cubicBezTo>
                <a:close/>
                <a:moveTo>
                  <a:pt x="377" y="17"/>
                </a:moveTo>
                <a:cubicBezTo>
                  <a:pt x="379" y="15"/>
                  <a:pt x="382" y="17"/>
                  <a:pt x="384" y="17"/>
                </a:cubicBezTo>
                <a:cubicBezTo>
                  <a:pt x="384" y="19"/>
                  <a:pt x="378" y="17"/>
                  <a:pt x="377" y="17"/>
                </a:cubicBezTo>
                <a:close/>
                <a:moveTo>
                  <a:pt x="368" y="156"/>
                </a:moveTo>
                <a:cubicBezTo>
                  <a:pt x="369" y="154"/>
                  <a:pt x="374" y="156"/>
                  <a:pt x="377" y="156"/>
                </a:cubicBezTo>
                <a:cubicBezTo>
                  <a:pt x="376" y="159"/>
                  <a:pt x="371" y="156"/>
                  <a:pt x="368" y="156"/>
                </a:cubicBezTo>
                <a:close/>
                <a:moveTo>
                  <a:pt x="365" y="150"/>
                </a:moveTo>
                <a:cubicBezTo>
                  <a:pt x="371" y="149"/>
                  <a:pt x="376" y="150"/>
                  <a:pt x="382" y="150"/>
                </a:cubicBezTo>
                <a:cubicBezTo>
                  <a:pt x="378" y="153"/>
                  <a:pt x="371" y="149"/>
                  <a:pt x="365" y="150"/>
                </a:cubicBezTo>
                <a:close/>
                <a:moveTo>
                  <a:pt x="396" y="18"/>
                </a:moveTo>
                <a:cubicBezTo>
                  <a:pt x="398" y="16"/>
                  <a:pt x="403" y="19"/>
                  <a:pt x="396" y="18"/>
                </a:cubicBezTo>
                <a:close/>
                <a:moveTo>
                  <a:pt x="386" y="154"/>
                </a:moveTo>
                <a:cubicBezTo>
                  <a:pt x="387" y="152"/>
                  <a:pt x="389" y="153"/>
                  <a:pt x="391" y="153"/>
                </a:cubicBezTo>
                <a:cubicBezTo>
                  <a:pt x="391" y="155"/>
                  <a:pt x="388" y="154"/>
                  <a:pt x="386" y="154"/>
                </a:cubicBezTo>
                <a:close/>
                <a:moveTo>
                  <a:pt x="556" y="123"/>
                </a:moveTo>
                <a:cubicBezTo>
                  <a:pt x="555" y="123"/>
                  <a:pt x="554" y="123"/>
                  <a:pt x="553" y="123"/>
                </a:cubicBezTo>
                <a:cubicBezTo>
                  <a:pt x="553" y="121"/>
                  <a:pt x="556" y="122"/>
                  <a:pt x="556" y="123"/>
                </a:cubicBezTo>
                <a:close/>
                <a:moveTo>
                  <a:pt x="539" y="67"/>
                </a:moveTo>
                <a:cubicBezTo>
                  <a:pt x="538" y="65"/>
                  <a:pt x="542" y="66"/>
                  <a:pt x="542" y="67"/>
                </a:cubicBezTo>
                <a:cubicBezTo>
                  <a:pt x="542" y="69"/>
                  <a:pt x="539" y="67"/>
                  <a:pt x="539" y="67"/>
                </a:cubicBezTo>
                <a:close/>
                <a:moveTo>
                  <a:pt x="544" y="67"/>
                </a:moveTo>
                <a:cubicBezTo>
                  <a:pt x="546" y="66"/>
                  <a:pt x="548" y="67"/>
                  <a:pt x="550" y="67"/>
                </a:cubicBezTo>
                <a:cubicBezTo>
                  <a:pt x="549" y="70"/>
                  <a:pt x="547" y="67"/>
                  <a:pt x="544" y="67"/>
                </a:cubicBezTo>
                <a:close/>
                <a:moveTo>
                  <a:pt x="552" y="68"/>
                </a:moveTo>
                <a:cubicBezTo>
                  <a:pt x="552" y="67"/>
                  <a:pt x="554" y="68"/>
                  <a:pt x="555" y="68"/>
                </a:cubicBezTo>
                <a:cubicBezTo>
                  <a:pt x="555" y="69"/>
                  <a:pt x="553" y="68"/>
                  <a:pt x="552" y="68"/>
                </a:cubicBezTo>
                <a:close/>
                <a:moveTo>
                  <a:pt x="559" y="69"/>
                </a:moveTo>
                <a:cubicBezTo>
                  <a:pt x="560" y="67"/>
                  <a:pt x="563" y="69"/>
                  <a:pt x="564" y="69"/>
                </a:cubicBezTo>
                <a:cubicBezTo>
                  <a:pt x="563" y="70"/>
                  <a:pt x="561" y="69"/>
                  <a:pt x="559" y="69"/>
                </a:cubicBezTo>
                <a:close/>
                <a:moveTo>
                  <a:pt x="558" y="63"/>
                </a:moveTo>
                <a:cubicBezTo>
                  <a:pt x="559" y="62"/>
                  <a:pt x="561" y="62"/>
                  <a:pt x="561" y="63"/>
                </a:cubicBezTo>
                <a:cubicBezTo>
                  <a:pt x="559" y="63"/>
                  <a:pt x="559" y="63"/>
                  <a:pt x="558" y="63"/>
                </a:cubicBezTo>
                <a:close/>
                <a:moveTo>
                  <a:pt x="564" y="70"/>
                </a:moveTo>
                <a:cubicBezTo>
                  <a:pt x="565" y="68"/>
                  <a:pt x="567" y="70"/>
                  <a:pt x="568" y="69"/>
                </a:cubicBezTo>
                <a:cubicBezTo>
                  <a:pt x="569" y="70"/>
                  <a:pt x="566" y="70"/>
                  <a:pt x="564" y="70"/>
                </a:cubicBezTo>
                <a:close/>
                <a:moveTo>
                  <a:pt x="572" y="70"/>
                </a:moveTo>
                <a:cubicBezTo>
                  <a:pt x="573" y="68"/>
                  <a:pt x="576" y="71"/>
                  <a:pt x="578" y="71"/>
                </a:cubicBezTo>
                <a:cubicBezTo>
                  <a:pt x="577" y="72"/>
                  <a:pt x="573" y="71"/>
                  <a:pt x="572" y="70"/>
                </a:cubicBezTo>
                <a:close/>
                <a:moveTo>
                  <a:pt x="594" y="71"/>
                </a:moveTo>
                <a:cubicBezTo>
                  <a:pt x="594" y="70"/>
                  <a:pt x="596" y="69"/>
                  <a:pt x="597" y="70"/>
                </a:cubicBezTo>
                <a:cubicBezTo>
                  <a:pt x="596" y="72"/>
                  <a:pt x="595" y="71"/>
                  <a:pt x="594" y="71"/>
                </a:cubicBezTo>
                <a:close/>
                <a:moveTo>
                  <a:pt x="597" y="71"/>
                </a:moveTo>
                <a:cubicBezTo>
                  <a:pt x="597" y="69"/>
                  <a:pt x="600" y="70"/>
                  <a:pt x="600" y="70"/>
                </a:cubicBezTo>
                <a:cubicBezTo>
                  <a:pt x="599" y="72"/>
                  <a:pt x="599" y="70"/>
                  <a:pt x="597" y="71"/>
                </a:cubicBezTo>
                <a:close/>
                <a:moveTo>
                  <a:pt x="602" y="72"/>
                </a:moveTo>
                <a:cubicBezTo>
                  <a:pt x="602" y="71"/>
                  <a:pt x="603" y="71"/>
                  <a:pt x="603" y="71"/>
                </a:cubicBezTo>
                <a:cubicBezTo>
                  <a:pt x="605" y="71"/>
                  <a:pt x="607" y="71"/>
                  <a:pt x="607" y="72"/>
                </a:cubicBezTo>
                <a:lnTo>
                  <a:pt x="602" y="72"/>
                </a:lnTo>
                <a:close/>
                <a:moveTo>
                  <a:pt x="561" y="46"/>
                </a:moveTo>
                <a:cubicBezTo>
                  <a:pt x="579" y="47"/>
                  <a:pt x="593" y="50"/>
                  <a:pt x="612" y="52"/>
                </a:cubicBezTo>
                <a:cubicBezTo>
                  <a:pt x="613" y="53"/>
                  <a:pt x="614" y="54"/>
                  <a:pt x="614" y="54"/>
                </a:cubicBezTo>
                <a:cubicBezTo>
                  <a:pt x="611" y="54"/>
                  <a:pt x="603" y="53"/>
                  <a:pt x="599" y="52"/>
                </a:cubicBezTo>
                <a:cubicBezTo>
                  <a:pt x="598" y="52"/>
                  <a:pt x="600" y="52"/>
                  <a:pt x="599" y="53"/>
                </a:cubicBezTo>
                <a:cubicBezTo>
                  <a:pt x="590" y="54"/>
                  <a:pt x="581" y="51"/>
                  <a:pt x="573" y="49"/>
                </a:cubicBezTo>
                <a:cubicBezTo>
                  <a:pt x="569" y="49"/>
                  <a:pt x="564" y="50"/>
                  <a:pt x="561" y="47"/>
                </a:cubicBezTo>
                <a:cubicBezTo>
                  <a:pt x="561" y="46"/>
                  <a:pt x="561" y="46"/>
                  <a:pt x="561" y="46"/>
                </a:cubicBezTo>
                <a:close/>
                <a:moveTo>
                  <a:pt x="560" y="41"/>
                </a:moveTo>
                <a:cubicBezTo>
                  <a:pt x="557" y="43"/>
                  <a:pt x="549" y="40"/>
                  <a:pt x="542" y="40"/>
                </a:cubicBezTo>
                <a:cubicBezTo>
                  <a:pt x="548" y="38"/>
                  <a:pt x="555" y="41"/>
                  <a:pt x="560" y="41"/>
                </a:cubicBezTo>
                <a:close/>
                <a:moveTo>
                  <a:pt x="478" y="15"/>
                </a:moveTo>
                <a:cubicBezTo>
                  <a:pt x="475" y="16"/>
                  <a:pt x="472" y="15"/>
                  <a:pt x="469" y="14"/>
                </a:cubicBezTo>
                <a:cubicBezTo>
                  <a:pt x="471" y="13"/>
                  <a:pt x="475" y="14"/>
                  <a:pt x="478" y="15"/>
                </a:cubicBezTo>
                <a:close/>
                <a:moveTo>
                  <a:pt x="396" y="149"/>
                </a:moveTo>
                <a:cubicBezTo>
                  <a:pt x="396" y="148"/>
                  <a:pt x="398" y="149"/>
                  <a:pt x="399" y="149"/>
                </a:cubicBezTo>
                <a:cubicBezTo>
                  <a:pt x="398" y="150"/>
                  <a:pt x="397" y="149"/>
                  <a:pt x="396" y="149"/>
                </a:cubicBezTo>
                <a:close/>
                <a:moveTo>
                  <a:pt x="406" y="144"/>
                </a:moveTo>
                <a:cubicBezTo>
                  <a:pt x="406" y="143"/>
                  <a:pt x="408" y="143"/>
                  <a:pt x="409" y="143"/>
                </a:cubicBezTo>
                <a:cubicBezTo>
                  <a:pt x="408" y="144"/>
                  <a:pt x="407" y="145"/>
                  <a:pt x="406" y="144"/>
                </a:cubicBezTo>
                <a:close/>
                <a:moveTo>
                  <a:pt x="407" y="19"/>
                </a:moveTo>
                <a:cubicBezTo>
                  <a:pt x="412" y="18"/>
                  <a:pt x="420" y="19"/>
                  <a:pt x="425" y="20"/>
                </a:cubicBezTo>
                <a:cubicBezTo>
                  <a:pt x="420" y="22"/>
                  <a:pt x="414" y="19"/>
                  <a:pt x="407" y="19"/>
                </a:cubicBezTo>
                <a:close/>
                <a:moveTo>
                  <a:pt x="410" y="144"/>
                </a:moveTo>
                <a:cubicBezTo>
                  <a:pt x="411" y="143"/>
                  <a:pt x="415" y="143"/>
                  <a:pt x="418" y="143"/>
                </a:cubicBezTo>
                <a:cubicBezTo>
                  <a:pt x="421" y="143"/>
                  <a:pt x="426" y="143"/>
                  <a:pt x="427" y="145"/>
                </a:cubicBezTo>
                <a:cubicBezTo>
                  <a:pt x="421" y="144"/>
                  <a:pt x="416" y="146"/>
                  <a:pt x="410" y="144"/>
                </a:cubicBezTo>
                <a:close/>
                <a:moveTo>
                  <a:pt x="437" y="142"/>
                </a:moveTo>
                <a:cubicBezTo>
                  <a:pt x="436" y="143"/>
                  <a:pt x="437" y="143"/>
                  <a:pt x="438" y="144"/>
                </a:cubicBezTo>
                <a:cubicBezTo>
                  <a:pt x="438" y="144"/>
                  <a:pt x="437" y="143"/>
                  <a:pt x="438" y="142"/>
                </a:cubicBezTo>
                <a:cubicBezTo>
                  <a:pt x="439" y="142"/>
                  <a:pt x="438" y="144"/>
                  <a:pt x="438" y="145"/>
                </a:cubicBezTo>
                <a:cubicBezTo>
                  <a:pt x="436" y="145"/>
                  <a:pt x="436" y="145"/>
                  <a:pt x="436" y="145"/>
                </a:cubicBezTo>
                <a:cubicBezTo>
                  <a:pt x="438" y="143"/>
                  <a:pt x="436" y="143"/>
                  <a:pt x="433" y="143"/>
                </a:cubicBezTo>
                <a:cubicBezTo>
                  <a:pt x="434" y="141"/>
                  <a:pt x="436" y="142"/>
                  <a:pt x="437" y="142"/>
                </a:cubicBezTo>
                <a:close/>
                <a:moveTo>
                  <a:pt x="443" y="27"/>
                </a:moveTo>
                <a:cubicBezTo>
                  <a:pt x="444" y="26"/>
                  <a:pt x="447" y="27"/>
                  <a:pt x="449" y="26"/>
                </a:cubicBezTo>
                <a:cubicBezTo>
                  <a:pt x="447" y="28"/>
                  <a:pt x="446" y="27"/>
                  <a:pt x="443" y="27"/>
                </a:cubicBezTo>
                <a:close/>
                <a:moveTo>
                  <a:pt x="426" y="20"/>
                </a:moveTo>
                <a:cubicBezTo>
                  <a:pt x="432" y="18"/>
                  <a:pt x="443" y="23"/>
                  <a:pt x="447" y="20"/>
                </a:cubicBezTo>
                <a:cubicBezTo>
                  <a:pt x="445" y="18"/>
                  <a:pt x="442" y="20"/>
                  <a:pt x="440" y="18"/>
                </a:cubicBezTo>
                <a:cubicBezTo>
                  <a:pt x="447" y="18"/>
                  <a:pt x="452" y="19"/>
                  <a:pt x="461" y="20"/>
                </a:cubicBezTo>
                <a:cubicBezTo>
                  <a:pt x="461" y="22"/>
                  <a:pt x="457" y="21"/>
                  <a:pt x="457" y="20"/>
                </a:cubicBezTo>
                <a:cubicBezTo>
                  <a:pt x="454" y="21"/>
                  <a:pt x="452" y="21"/>
                  <a:pt x="449" y="21"/>
                </a:cubicBezTo>
                <a:cubicBezTo>
                  <a:pt x="448" y="24"/>
                  <a:pt x="453" y="21"/>
                  <a:pt x="453" y="24"/>
                </a:cubicBezTo>
                <a:cubicBezTo>
                  <a:pt x="443" y="22"/>
                  <a:pt x="434" y="21"/>
                  <a:pt x="426" y="20"/>
                </a:cubicBezTo>
                <a:close/>
                <a:moveTo>
                  <a:pt x="443" y="126"/>
                </a:moveTo>
                <a:cubicBezTo>
                  <a:pt x="444" y="124"/>
                  <a:pt x="448" y="125"/>
                  <a:pt x="450" y="126"/>
                </a:cubicBezTo>
                <a:cubicBezTo>
                  <a:pt x="448" y="127"/>
                  <a:pt x="446" y="126"/>
                  <a:pt x="443" y="126"/>
                </a:cubicBezTo>
                <a:close/>
                <a:moveTo>
                  <a:pt x="458" y="27"/>
                </a:moveTo>
                <a:cubicBezTo>
                  <a:pt x="458" y="26"/>
                  <a:pt x="461" y="26"/>
                  <a:pt x="462" y="28"/>
                </a:cubicBezTo>
                <a:cubicBezTo>
                  <a:pt x="461" y="27"/>
                  <a:pt x="459" y="27"/>
                  <a:pt x="458" y="27"/>
                </a:cubicBezTo>
                <a:close/>
                <a:moveTo>
                  <a:pt x="462" y="38"/>
                </a:moveTo>
                <a:cubicBezTo>
                  <a:pt x="462" y="37"/>
                  <a:pt x="463" y="37"/>
                  <a:pt x="464" y="37"/>
                </a:cubicBezTo>
                <a:cubicBezTo>
                  <a:pt x="464" y="39"/>
                  <a:pt x="463" y="38"/>
                  <a:pt x="462" y="38"/>
                </a:cubicBezTo>
                <a:close/>
                <a:moveTo>
                  <a:pt x="466" y="38"/>
                </a:moveTo>
                <a:cubicBezTo>
                  <a:pt x="469" y="38"/>
                  <a:pt x="472" y="38"/>
                  <a:pt x="474" y="38"/>
                </a:cubicBezTo>
                <a:cubicBezTo>
                  <a:pt x="473" y="41"/>
                  <a:pt x="468" y="39"/>
                  <a:pt x="466" y="38"/>
                </a:cubicBezTo>
                <a:close/>
                <a:moveTo>
                  <a:pt x="474" y="39"/>
                </a:moveTo>
                <a:cubicBezTo>
                  <a:pt x="475" y="37"/>
                  <a:pt x="478" y="39"/>
                  <a:pt x="479" y="39"/>
                </a:cubicBezTo>
                <a:cubicBezTo>
                  <a:pt x="479" y="40"/>
                  <a:pt x="476" y="39"/>
                  <a:pt x="474" y="39"/>
                </a:cubicBezTo>
                <a:close/>
                <a:moveTo>
                  <a:pt x="476" y="49"/>
                </a:moveTo>
                <a:cubicBezTo>
                  <a:pt x="488" y="47"/>
                  <a:pt x="505" y="52"/>
                  <a:pt x="517" y="50"/>
                </a:cubicBezTo>
                <a:cubicBezTo>
                  <a:pt x="531" y="53"/>
                  <a:pt x="547" y="53"/>
                  <a:pt x="562" y="53"/>
                </a:cubicBezTo>
                <a:cubicBezTo>
                  <a:pt x="563" y="52"/>
                  <a:pt x="560" y="53"/>
                  <a:pt x="560" y="52"/>
                </a:cubicBezTo>
                <a:cubicBezTo>
                  <a:pt x="573" y="52"/>
                  <a:pt x="586" y="54"/>
                  <a:pt x="599" y="56"/>
                </a:cubicBezTo>
                <a:cubicBezTo>
                  <a:pt x="597" y="59"/>
                  <a:pt x="586" y="55"/>
                  <a:pt x="585" y="58"/>
                </a:cubicBezTo>
                <a:cubicBezTo>
                  <a:pt x="587" y="58"/>
                  <a:pt x="589" y="59"/>
                  <a:pt x="592" y="60"/>
                </a:cubicBezTo>
                <a:cubicBezTo>
                  <a:pt x="574" y="60"/>
                  <a:pt x="552" y="53"/>
                  <a:pt x="533" y="54"/>
                </a:cubicBezTo>
                <a:cubicBezTo>
                  <a:pt x="530" y="55"/>
                  <a:pt x="529" y="56"/>
                  <a:pt x="526" y="55"/>
                </a:cubicBezTo>
                <a:cubicBezTo>
                  <a:pt x="524" y="55"/>
                  <a:pt x="524" y="53"/>
                  <a:pt x="522" y="55"/>
                </a:cubicBezTo>
                <a:cubicBezTo>
                  <a:pt x="520" y="54"/>
                  <a:pt x="521" y="53"/>
                  <a:pt x="521" y="53"/>
                </a:cubicBezTo>
                <a:cubicBezTo>
                  <a:pt x="518" y="56"/>
                  <a:pt x="514" y="51"/>
                  <a:pt x="509" y="52"/>
                </a:cubicBezTo>
                <a:cubicBezTo>
                  <a:pt x="506" y="52"/>
                  <a:pt x="503" y="55"/>
                  <a:pt x="502" y="51"/>
                </a:cubicBezTo>
                <a:cubicBezTo>
                  <a:pt x="495" y="51"/>
                  <a:pt x="485" y="50"/>
                  <a:pt x="476" y="49"/>
                </a:cubicBezTo>
                <a:close/>
                <a:moveTo>
                  <a:pt x="487" y="56"/>
                </a:moveTo>
                <a:cubicBezTo>
                  <a:pt x="504" y="55"/>
                  <a:pt x="524" y="58"/>
                  <a:pt x="541" y="60"/>
                </a:cubicBezTo>
                <a:cubicBezTo>
                  <a:pt x="543" y="60"/>
                  <a:pt x="540" y="60"/>
                  <a:pt x="541" y="59"/>
                </a:cubicBezTo>
                <a:cubicBezTo>
                  <a:pt x="545" y="59"/>
                  <a:pt x="545" y="59"/>
                  <a:pt x="545" y="59"/>
                </a:cubicBezTo>
                <a:cubicBezTo>
                  <a:pt x="544" y="61"/>
                  <a:pt x="543" y="59"/>
                  <a:pt x="542" y="60"/>
                </a:cubicBezTo>
                <a:cubicBezTo>
                  <a:pt x="545" y="62"/>
                  <a:pt x="553" y="59"/>
                  <a:pt x="554" y="63"/>
                </a:cubicBezTo>
                <a:cubicBezTo>
                  <a:pt x="530" y="60"/>
                  <a:pt x="510" y="60"/>
                  <a:pt x="487" y="56"/>
                </a:cubicBezTo>
                <a:close/>
                <a:moveTo>
                  <a:pt x="505" y="63"/>
                </a:moveTo>
                <a:cubicBezTo>
                  <a:pt x="514" y="62"/>
                  <a:pt x="527" y="65"/>
                  <a:pt x="536" y="66"/>
                </a:cubicBezTo>
                <a:cubicBezTo>
                  <a:pt x="526" y="67"/>
                  <a:pt x="513" y="65"/>
                  <a:pt x="505" y="63"/>
                </a:cubicBezTo>
                <a:close/>
                <a:moveTo>
                  <a:pt x="528" y="76"/>
                </a:moveTo>
                <a:cubicBezTo>
                  <a:pt x="528" y="74"/>
                  <a:pt x="530" y="75"/>
                  <a:pt x="531" y="75"/>
                </a:cubicBezTo>
                <a:cubicBezTo>
                  <a:pt x="531" y="76"/>
                  <a:pt x="529" y="75"/>
                  <a:pt x="528" y="76"/>
                </a:cubicBezTo>
                <a:close/>
                <a:moveTo>
                  <a:pt x="538" y="110"/>
                </a:moveTo>
                <a:cubicBezTo>
                  <a:pt x="540" y="109"/>
                  <a:pt x="546" y="110"/>
                  <a:pt x="548" y="111"/>
                </a:cubicBezTo>
                <a:cubicBezTo>
                  <a:pt x="545" y="112"/>
                  <a:pt x="541" y="111"/>
                  <a:pt x="538" y="110"/>
                </a:cubicBezTo>
                <a:close/>
                <a:moveTo>
                  <a:pt x="614" y="114"/>
                </a:moveTo>
                <a:cubicBezTo>
                  <a:pt x="614" y="113"/>
                  <a:pt x="616" y="113"/>
                  <a:pt x="617" y="114"/>
                </a:cubicBezTo>
                <a:cubicBezTo>
                  <a:pt x="616" y="116"/>
                  <a:pt x="615" y="114"/>
                  <a:pt x="614" y="114"/>
                </a:cubicBezTo>
                <a:close/>
                <a:moveTo>
                  <a:pt x="622" y="115"/>
                </a:moveTo>
                <a:cubicBezTo>
                  <a:pt x="623" y="114"/>
                  <a:pt x="625" y="115"/>
                  <a:pt x="626" y="115"/>
                </a:cubicBezTo>
                <a:cubicBezTo>
                  <a:pt x="625" y="116"/>
                  <a:pt x="624" y="115"/>
                  <a:pt x="622" y="115"/>
                </a:cubicBezTo>
                <a:close/>
                <a:moveTo>
                  <a:pt x="374" y="164"/>
                </a:moveTo>
                <a:cubicBezTo>
                  <a:pt x="380" y="163"/>
                  <a:pt x="386" y="165"/>
                  <a:pt x="390" y="164"/>
                </a:cubicBezTo>
                <a:cubicBezTo>
                  <a:pt x="389" y="162"/>
                  <a:pt x="385" y="163"/>
                  <a:pt x="383" y="162"/>
                </a:cubicBezTo>
                <a:cubicBezTo>
                  <a:pt x="382" y="161"/>
                  <a:pt x="384" y="161"/>
                  <a:pt x="383" y="161"/>
                </a:cubicBezTo>
                <a:cubicBezTo>
                  <a:pt x="377" y="159"/>
                  <a:pt x="367" y="160"/>
                  <a:pt x="362" y="158"/>
                </a:cubicBezTo>
                <a:cubicBezTo>
                  <a:pt x="362" y="156"/>
                  <a:pt x="364" y="158"/>
                  <a:pt x="364" y="157"/>
                </a:cubicBezTo>
                <a:cubicBezTo>
                  <a:pt x="361" y="156"/>
                  <a:pt x="359" y="156"/>
                  <a:pt x="357" y="157"/>
                </a:cubicBezTo>
                <a:cubicBezTo>
                  <a:pt x="358" y="158"/>
                  <a:pt x="359" y="158"/>
                  <a:pt x="360" y="159"/>
                </a:cubicBezTo>
                <a:cubicBezTo>
                  <a:pt x="334" y="158"/>
                  <a:pt x="308" y="156"/>
                  <a:pt x="285" y="157"/>
                </a:cubicBezTo>
                <a:cubicBezTo>
                  <a:pt x="293" y="158"/>
                  <a:pt x="302" y="157"/>
                  <a:pt x="307" y="159"/>
                </a:cubicBezTo>
                <a:cubicBezTo>
                  <a:pt x="297" y="161"/>
                  <a:pt x="286" y="157"/>
                  <a:pt x="278" y="160"/>
                </a:cubicBezTo>
                <a:cubicBezTo>
                  <a:pt x="279" y="160"/>
                  <a:pt x="282" y="160"/>
                  <a:pt x="281" y="162"/>
                </a:cubicBezTo>
                <a:cubicBezTo>
                  <a:pt x="281" y="163"/>
                  <a:pt x="277" y="161"/>
                  <a:pt x="278" y="162"/>
                </a:cubicBezTo>
                <a:cubicBezTo>
                  <a:pt x="288" y="163"/>
                  <a:pt x="296" y="165"/>
                  <a:pt x="304" y="165"/>
                </a:cubicBezTo>
                <a:cubicBezTo>
                  <a:pt x="308" y="165"/>
                  <a:pt x="309" y="165"/>
                  <a:pt x="312" y="166"/>
                </a:cubicBezTo>
                <a:cubicBezTo>
                  <a:pt x="319" y="167"/>
                  <a:pt x="327" y="165"/>
                  <a:pt x="333" y="167"/>
                </a:cubicBezTo>
                <a:cubicBezTo>
                  <a:pt x="349" y="167"/>
                  <a:pt x="371" y="169"/>
                  <a:pt x="387" y="169"/>
                </a:cubicBezTo>
                <a:cubicBezTo>
                  <a:pt x="386" y="168"/>
                  <a:pt x="384" y="169"/>
                  <a:pt x="384" y="168"/>
                </a:cubicBezTo>
                <a:cubicBezTo>
                  <a:pt x="386" y="168"/>
                  <a:pt x="388" y="167"/>
                  <a:pt x="391" y="167"/>
                </a:cubicBezTo>
                <a:cubicBezTo>
                  <a:pt x="393" y="167"/>
                  <a:pt x="396" y="170"/>
                  <a:pt x="397" y="167"/>
                </a:cubicBezTo>
                <a:cubicBezTo>
                  <a:pt x="391" y="166"/>
                  <a:pt x="379" y="166"/>
                  <a:pt x="374" y="164"/>
                </a:cubicBezTo>
                <a:close/>
                <a:moveTo>
                  <a:pt x="358" y="160"/>
                </a:moveTo>
                <a:cubicBezTo>
                  <a:pt x="364" y="159"/>
                  <a:pt x="367" y="160"/>
                  <a:pt x="372" y="161"/>
                </a:cubicBezTo>
                <a:cubicBezTo>
                  <a:pt x="372" y="162"/>
                  <a:pt x="368" y="162"/>
                  <a:pt x="370" y="163"/>
                </a:cubicBezTo>
                <a:cubicBezTo>
                  <a:pt x="367" y="163"/>
                  <a:pt x="363" y="161"/>
                  <a:pt x="358" y="161"/>
                </a:cubicBezTo>
                <a:lnTo>
                  <a:pt x="358" y="160"/>
                </a:lnTo>
                <a:close/>
                <a:moveTo>
                  <a:pt x="352" y="161"/>
                </a:moveTo>
                <a:cubicBezTo>
                  <a:pt x="346" y="162"/>
                  <a:pt x="335" y="161"/>
                  <a:pt x="331" y="160"/>
                </a:cubicBezTo>
                <a:cubicBezTo>
                  <a:pt x="337" y="158"/>
                  <a:pt x="345" y="160"/>
                  <a:pt x="352" y="161"/>
                </a:cubicBezTo>
                <a:close/>
                <a:moveTo>
                  <a:pt x="329" y="160"/>
                </a:moveTo>
                <a:cubicBezTo>
                  <a:pt x="328" y="160"/>
                  <a:pt x="327" y="160"/>
                  <a:pt x="327" y="160"/>
                </a:cubicBezTo>
                <a:cubicBezTo>
                  <a:pt x="327" y="158"/>
                  <a:pt x="329" y="159"/>
                  <a:pt x="329" y="160"/>
                </a:cubicBezTo>
                <a:close/>
                <a:moveTo>
                  <a:pt x="318" y="163"/>
                </a:moveTo>
                <a:cubicBezTo>
                  <a:pt x="318" y="161"/>
                  <a:pt x="320" y="162"/>
                  <a:pt x="321" y="163"/>
                </a:cubicBezTo>
                <a:cubicBezTo>
                  <a:pt x="320" y="163"/>
                  <a:pt x="319" y="163"/>
                  <a:pt x="318" y="163"/>
                </a:cubicBezTo>
                <a:close/>
                <a:moveTo>
                  <a:pt x="322" y="163"/>
                </a:moveTo>
                <a:cubicBezTo>
                  <a:pt x="322" y="162"/>
                  <a:pt x="322" y="162"/>
                  <a:pt x="322" y="162"/>
                </a:cubicBezTo>
                <a:cubicBezTo>
                  <a:pt x="326" y="163"/>
                  <a:pt x="334" y="160"/>
                  <a:pt x="337" y="165"/>
                </a:cubicBezTo>
                <a:cubicBezTo>
                  <a:pt x="332" y="165"/>
                  <a:pt x="327" y="163"/>
                  <a:pt x="322" y="163"/>
                </a:cubicBezTo>
                <a:close/>
                <a:moveTo>
                  <a:pt x="356" y="165"/>
                </a:moveTo>
                <a:cubicBezTo>
                  <a:pt x="352" y="165"/>
                  <a:pt x="346" y="163"/>
                  <a:pt x="344" y="164"/>
                </a:cubicBezTo>
                <a:cubicBezTo>
                  <a:pt x="342" y="164"/>
                  <a:pt x="342" y="163"/>
                  <a:pt x="341" y="163"/>
                </a:cubicBezTo>
                <a:cubicBezTo>
                  <a:pt x="344" y="162"/>
                  <a:pt x="349" y="163"/>
                  <a:pt x="353" y="164"/>
                </a:cubicBezTo>
                <a:cubicBezTo>
                  <a:pt x="354" y="164"/>
                  <a:pt x="351" y="162"/>
                  <a:pt x="353" y="161"/>
                </a:cubicBezTo>
                <a:cubicBezTo>
                  <a:pt x="355" y="161"/>
                  <a:pt x="353" y="163"/>
                  <a:pt x="354" y="163"/>
                </a:cubicBezTo>
                <a:cubicBezTo>
                  <a:pt x="360" y="163"/>
                  <a:pt x="362" y="163"/>
                  <a:pt x="368" y="164"/>
                </a:cubicBezTo>
                <a:cubicBezTo>
                  <a:pt x="366" y="168"/>
                  <a:pt x="360" y="162"/>
                  <a:pt x="356" y="165"/>
                </a:cubicBezTo>
                <a:close/>
                <a:moveTo>
                  <a:pt x="369" y="165"/>
                </a:moveTo>
                <a:cubicBezTo>
                  <a:pt x="369" y="165"/>
                  <a:pt x="370" y="164"/>
                  <a:pt x="369" y="164"/>
                </a:cubicBezTo>
                <a:cubicBezTo>
                  <a:pt x="370" y="163"/>
                  <a:pt x="371" y="165"/>
                  <a:pt x="372" y="165"/>
                </a:cubicBezTo>
                <a:cubicBezTo>
                  <a:pt x="372" y="165"/>
                  <a:pt x="370" y="165"/>
                  <a:pt x="369" y="165"/>
                </a:cubicBezTo>
                <a:close/>
                <a:moveTo>
                  <a:pt x="419" y="168"/>
                </a:moveTo>
                <a:cubicBezTo>
                  <a:pt x="423" y="169"/>
                  <a:pt x="429" y="170"/>
                  <a:pt x="431" y="168"/>
                </a:cubicBezTo>
                <a:cubicBezTo>
                  <a:pt x="427" y="169"/>
                  <a:pt x="423" y="167"/>
                  <a:pt x="419" y="168"/>
                </a:cubicBezTo>
                <a:close/>
                <a:moveTo>
                  <a:pt x="538" y="140"/>
                </a:moveTo>
                <a:cubicBezTo>
                  <a:pt x="543" y="142"/>
                  <a:pt x="551" y="141"/>
                  <a:pt x="554" y="142"/>
                </a:cubicBezTo>
                <a:cubicBezTo>
                  <a:pt x="555" y="139"/>
                  <a:pt x="558" y="144"/>
                  <a:pt x="560" y="141"/>
                </a:cubicBezTo>
                <a:cubicBezTo>
                  <a:pt x="550" y="140"/>
                  <a:pt x="547" y="139"/>
                  <a:pt x="538" y="140"/>
                </a:cubicBezTo>
                <a:close/>
                <a:moveTo>
                  <a:pt x="619" y="45"/>
                </a:moveTo>
                <a:cubicBezTo>
                  <a:pt x="619" y="43"/>
                  <a:pt x="618" y="46"/>
                  <a:pt x="618" y="45"/>
                </a:cubicBezTo>
                <a:cubicBezTo>
                  <a:pt x="612" y="43"/>
                  <a:pt x="599" y="44"/>
                  <a:pt x="594" y="41"/>
                </a:cubicBezTo>
                <a:cubicBezTo>
                  <a:pt x="594" y="43"/>
                  <a:pt x="591" y="40"/>
                  <a:pt x="591" y="43"/>
                </a:cubicBezTo>
                <a:cubicBezTo>
                  <a:pt x="599" y="44"/>
                  <a:pt x="610" y="45"/>
                  <a:pt x="620" y="47"/>
                </a:cubicBezTo>
                <a:cubicBezTo>
                  <a:pt x="621" y="45"/>
                  <a:pt x="617" y="46"/>
                  <a:pt x="619" y="45"/>
                </a:cubicBezTo>
                <a:close/>
                <a:moveTo>
                  <a:pt x="595" y="183"/>
                </a:moveTo>
                <a:cubicBezTo>
                  <a:pt x="595" y="184"/>
                  <a:pt x="594" y="184"/>
                  <a:pt x="594" y="184"/>
                </a:cubicBezTo>
                <a:cubicBezTo>
                  <a:pt x="594" y="184"/>
                  <a:pt x="593" y="182"/>
                  <a:pt x="593" y="184"/>
                </a:cubicBezTo>
                <a:cubicBezTo>
                  <a:pt x="594" y="185"/>
                  <a:pt x="593" y="185"/>
                  <a:pt x="593" y="187"/>
                </a:cubicBezTo>
                <a:cubicBezTo>
                  <a:pt x="597" y="187"/>
                  <a:pt x="597" y="187"/>
                  <a:pt x="597" y="187"/>
                </a:cubicBezTo>
                <a:cubicBezTo>
                  <a:pt x="597" y="186"/>
                  <a:pt x="598" y="184"/>
                  <a:pt x="597" y="184"/>
                </a:cubicBezTo>
                <a:cubicBezTo>
                  <a:pt x="596" y="185"/>
                  <a:pt x="595" y="183"/>
                  <a:pt x="595" y="183"/>
                </a:cubicBezTo>
                <a:close/>
                <a:moveTo>
                  <a:pt x="711" y="119"/>
                </a:moveTo>
                <a:cubicBezTo>
                  <a:pt x="712" y="118"/>
                  <a:pt x="712" y="118"/>
                  <a:pt x="712" y="118"/>
                </a:cubicBezTo>
                <a:cubicBezTo>
                  <a:pt x="711" y="118"/>
                  <a:pt x="711" y="117"/>
                  <a:pt x="711" y="118"/>
                </a:cubicBezTo>
                <a:cubicBezTo>
                  <a:pt x="711" y="118"/>
                  <a:pt x="711" y="118"/>
                  <a:pt x="711" y="118"/>
                </a:cubicBezTo>
                <a:cubicBezTo>
                  <a:pt x="710" y="118"/>
                  <a:pt x="709" y="118"/>
                  <a:pt x="709" y="117"/>
                </a:cubicBezTo>
                <a:cubicBezTo>
                  <a:pt x="706" y="117"/>
                  <a:pt x="701" y="116"/>
                  <a:pt x="698" y="115"/>
                </a:cubicBezTo>
                <a:cubicBezTo>
                  <a:pt x="702" y="118"/>
                  <a:pt x="706" y="118"/>
                  <a:pt x="711" y="119"/>
                </a:cubicBezTo>
                <a:close/>
                <a:moveTo>
                  <a:pt x="716" y="141"/>
                </a:moveTo>
                <a:cubicBezTo>
                  <a:pt x="719" y="140"/>
                  <a:pt x="722" y="143"/>
                  <a:pt x="724" y="141"/>
                </a:cubicBezTo>
                <a:cubicBezTo>
                  <a:pt x="720" y="141"/>
                  <a:pt x="718" y="140"/>
                  <a:pt x="716" y="141"/>
                </a:cubicBezTo>
                <a:close/>
                <a:moveTo>
                  <a:pt x="637" y="138"/>
                </a:moveTo>
                <a:cubicBezTo>
                  <a:pt x="630" y="137"/>
                  <a:pt x="626" y="136"/>
                  <a:pt x="621" y="138"/>
                </a:cubicBezTo>
                <a:cubicBezTo>
                  <a:pt x="627" y="138"/>
                  <a:pt x="632" y="140"/>
                  <a:pt x="637" y="138"/>
                </a:cubicBezTo>
                <a:close/>
                <a:moveTo>
                  <a:pt x="827" y="83"/>
                </a:moveTo>
                <a:cubicBezTo>
                  <a:pt x="826" y="81"/>
                  <a:pt x="824" y="81"/>
                  <a:pt x="822" y="81"/>
                </a:cubicBezTo>
                <a:cubicBezTo>
                  <a:pt x="811" y="79"/>
                  <a:pt x="795" y="77"/>
                  <a:pt x="784" y="73"/>
                </a:cubicBezTo>
                <a:cubicBezTo>
                  <a:pt x="784" y="71"/>
                  <a:pt x="784" y="69"/>
                  <a:pt x="785" y="68"/>
                </a:cubicBezTo>
                <a:cubicBezTo>
                  <a:pt x="783" y="67"/>
                  <a:pt x="780" y="68"/>
                  <a:pt x="778" y="67"/>
                </a:cubicBezTo>
                <a:cubicBezTo>
                  <a:pt x="771" y="68"/>
                  <a:pt x="760" y="65"/>
                  <a:pt x="752" y="64"/>
                </a:cubicBezTo>
                <a:cubicBezTo>
                  <a:pt x="750" y="64"/>
                  <a:pt x="747" y="61"/>
                  <a:pt x="745" y="64"/>
                </a:cubicBezTo>
                <a:cubicBezTo>
                  <a:pt x="748" y="66"/>
                  <a:pt x="755" y="65"/>
                  <a:pt x="760" y="66"/>
                </a:cubicBezTo>
                <a:cubicBezTo>
                  <a:pt x="763" y="67"/>
                  <a:pt x="767" y="67"/>
                  <a:pt x="768" y="70"/>
                </a:cubicBezTo>
                <a:cubicBezTo>
                  <a:pt x="760" y="70"/>
                  <a:pt x="752" y="67"/>
                  <a:pt x="743" y="66"/>
                </a:cubicBezTo>
                <a:cubicBezTo>
                  <a:pt x="734" y="64"/>
                  <a:pt x="725" y="64"/>
                  <a:pt x="717" y="60"/>
                </a:cubicBezTo>
                <a:cubicBezTo>
                  <a:pt x="717" y="60"/>
                  <a:pt x="717" y="60"/>
                  <a:pt x="717" y="61"/>
                </a:cubicBezTo>
                <a:cubicBezTo>
                  <a:pt x="723" y="65"/>
                  <a:pt x="731" y="64"/>
                  <a:pt x="736" y="68"/>
                </a:cubicBezTo>
                <a:cubicBezTo>
                  <a:pt x="734" y="69"/>
                  <a:pt x="728" y="66"/>
                  <a:pt x="726" y="68"/>
                </a:cubicBezTo>
                <a:cubicBezTo>
                  <a:pt x="729" y="69"/>
                  <a:pt x="734" y="69"/>
                  <a:pt x="735" y="72"/>
                </a:cubicBezTo>
                <a:cubicBezTo>
                  <a:pt x="730" y="73"/>
                  <a:pt x="728" y="69"/>
                  <a:pt x="723" y="69"/>
                </a:cubicBezTo>
                <a:cubicBezTo>
                  <a:pt x="724" y="70"/>
                  <a:pt x="724" y="71"/>
                  <a:pt x="723" y="72"/>
                </a:cubicBezTo>
                <a:cubicBezTo>
                  <a:pt x="729" y="73"/>
                  <a:pt x="737" y="75"/>
                  <a:pt x="742" y="77"/>
                </a:cubicBezTo>
                <a:cubicBezTo>
                  <a:pt x="742" y="78"/>
                  <a:pt x="743" y="80"/>
                  <a:pt x="744" y="79"/>
                </a:cubicBezTo>
                <a:cubicBezTo>
                  <a:pt x="745" y="78"/>
                  <a:pt x="743" y="78"/>
                  <a:pt x="743" y="77"/>
                </a:cubicBezTo>
                <a:cubicBezTo>
                  <a:pt x="748" y="74"/>
                  <a:pt x="753" y="72"/>
                  <a:pt x="759" y="72"/>
                </a:cubicBezTo>
                <a:cubicBezTo>
                  <a:pt x="770" y="73"/>
                  <a:pt x="782" y="75"/>
                  <a:pt x="791" y="77"/>
                </a:cubicBezTo>
                <a:cubicBezTo>
                  <a:pt x="803" y="79"/>
                  <a:pt x="815" y="81"/>
                  <a:pt x="827" y="83"/>
                </a:cubicBezTo>
                <a:close/>
                <a:moveTo>
                  <a:pt x="740" y="69"/>
                </a:moveTo>
                <a:cubicBezTo>
                  <a:pt x="741" y="67"/>
                  <a:pt x="746" y="69"/>
                  <a:pt x="748" y="70"/>
                </a:cubicBezTo>
                <a:cubicBezTo>
                  <a:pt x="747" y="74"/>
                  <a:pt x="741" y="71"/>
                  <a:pt x="740" y="69"/>
                </a:cubicBezTo>
                <a:close/>
              </a:path>
            </a:pathLst>
          </a:custGeom>
          <a:solidFill>
            <a:srgbClr val="BB0F13">
              <a:alpha val="33000"/>
            </a:srgbClr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/>
          </a:p>
        </p:txBody>
      </p:sp>
      <p:pic>
        <p:nvPicPr>
          <p:cNvPr id="2097159" name="图片 30" descr="图层 5 副本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3826" b="61218"/>
          <a:stretch>
            <a:fillRect/>
          </a:stretch>
        </p:blipFill>
        <p:spPr>
          <a:xfrm>
            <a:off x="-2444115" y="-2941955"/>
            <a:ext cx="11252835" cy="5901055"/>
          </a:xfrm>
          <a:prstGeom prst="rect"/>
        </p:spPr>
      </p:pic>
      <p:pic>
        <p:nvPicPr>
          <p:cNvPr id="2097160" name="图片 10" descr="图层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700" y="5676900"/>
            <a:ext cx="12211685" cy="1200150"/>
          </a:xfrm>
          <a:prstGeom prst="rect"/>
        </p:spPr>
      </p:pic>
      <p:sp>
        <p:nvSpPr>
          <p:cNvPr id="1048600" name="文本框 9"/>
          <p:cNvSpPr txBox="1"/>
          <p:nvPr/>
        </p:nvSpPr>
        <p:spPr>
          <a:xfrm>
            <a:off x="7018940" y="1814661"/>
            <a:ext cx="1325880" cy="1805940"/>
          </a:xfrm>
          <a:prstGeom prst="rect"/>
          <a:noFill/>
        </p:spPr>
        <p:txBody>
          <a:bodyPr anchor="t"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n-US" sz="11500" lang="zh-CN">
                <a:solidFill>
                  <a:schemeClr val="tx1">
                    <a:lumMod val="95000"/>
                    <a:lumOff val="5000"/>
                  </a:schemeClr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壹</a:t>
            </a:r>
            <a:endParaRPr altLang="en-US" dirty="0" sz="11500" lang="zh-CN">
              <a:solidFill>
                <a:schemeClr val="tx1">
                  <a:lumMod val="95000"/>
                  <a:lumOff val="5000"/>
                </a:schemeClr>
              </a:soli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sp>
        <p:nvSpPr>
          <p:cNvPr id="1048601" name="文本框 1"/>
          <p:cNvSpPr txBox="1"/>
          <p:nvPr/>
        </p:nvSpPr>
        <p:spPr>
          <a:xfrm>
            <a:off x="3888740" y="3600300"/>
            <a:ext cx="7040880" cy="993140"/>
          </a:xfrm>
          <a:prstGeom prst="rect"/>
          <a:noFill/>
        </p:spPr>
        <p:txBody>
          <a:bodyPr anchor="t" rtlCol="0" wrap="none">
            <a:spAutoFit/>
          </a:bodyPr>
          <a:p>
            <a:pPr algn="l">
              <a:buClrTx/>
              <a:buSzTx/>
              <a:buFontTx/>
            </a:pPr>
            <a:r>
              <a:rPr altLang="en-US" sz="60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第一阶段</a:t>
            </a:r>
            <a:r>
              <a:rPr altLang="en-US" sz="60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：</a:t>
            </a:r>
            <a:r>
              <a:rPr altLang="en-US" sz="60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思想萌芽</a:t>
            </a:r>
            <a:endParaRPr altLang="en-US" sz="6000" lang="zh-CN">
              <a:solidFill>
                <a:srgbClr val="BB0F13"/>
              </a:soli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0" t="0" r="15685" b="0"/>
          <a:stretch>
            <a:fillRect/>
          </a:stretch>
        </p:blipFill>
        <p:spPr>
          <a:xfrm>
            <a:off x="12700" y="1153280"/>
            <a:ext cx="3749039" cy="5462468"/>
          </a:xfrm>
          <a:prstGeom prst="rect"/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/>
      </p:grpSpPr>
      <p:sp>
        <p:nvSpPr>
          <p:cNvPr id="1048602" name="文本框 3"/>
          <p:cNvSpPr txBox="1"/>
          <p:nvPr/>
        </p:nvSpPr>
        <p:spPr>
          <a:xfrm>
            <a:off x="251460" y="340360"/>
            <a:ext cx="2468880" cy="370840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第一阶段</a:t>
            </a: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：</a:t>
            </a: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思想萌芽</a:t>
            </a:r>
            <a:endParaRPr altLang="en-US" b="1" sz="2000" lang="zh-CN">
              <a:solidFill>
                <a:srgbClr val="BB0F13"/>
              </a:solidFill>
              <a:latin typeface="宋体"/>
              <a:ea typeface="宋体"/>
              <a:sym typeface="+mn-ea"/>
            </a:endParaRPr>
          </a:p>
        </p:txBody>
      </p:sp>
      <p:sp>
        <p:nvSpPr>
          <p:cNvPr id="1048603" name="矩形 4"/>
          <p:cNvSpPr/>
          <p:nvPr/>
        </p:nvSpPr>
        <p:spPr>
          <a:xfrm>
            <a:off x="-12700" y="354330"/>
            <a:ext cx="190500" cy="482600"/>
          </a:xfrm>
          <a:prstGeom prst="rect"/>
          <a:solidFill>
            <a:srgbClr val="B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04" name="Rectangle 20"/>
          <p:cNvSpPr>
            <a:spLocks noChangeArrowheads="1"/>
          </p:cNvSpPr>
          <p:nvPr/>
        </p:nvSpPr>
        <p:spPr bwMode="auto">
          <a:xfrm>
            <a:off x="332211" y="1766514"/>
            <a:ext cx="7104637" cy="3901441"/>
          </a:xfrm>
          <a:prstGeom prst="rect"/>
          <a:noFill/>
          <a:ln>
            <a:noFill/>
          </a:ln>
          <a:effectLst/>
        </p:spPr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1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910到1919年间，青年毛泽东眼中的中国已在危急存亡之间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。</a:t>
            </a:r>
            <a:endParaRPr altLang="en-US" dirty="0" sz="2000" lang="zh-CN">
              <a:solidFill>
                <a:schemeClr val="tx1">
                  <a:lumMod val="95000"/>
                  <a:lumOff val="5000"/>
                </a:schemeClr>
              </a:solidFill>
              <a:effectLst/>
              <a:latin typeface="宋体"/>
              <a:ea typeface="宋体"/>
              <a:cs typeface="+mn-ea"/>
            </a:endParaRPr>
          </a:p>
          <a:p>
            <a:pPr fontAlgn="auto">
              <a:lnSpc>
                <a:spcPct val="150000"/>
              </a:lnSpc>
            </a:pP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（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1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）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政治上，那是山河剧变的年代，清政府即将灭亡，保皇党失去了影响力，革命党成为时代先锋，希望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能推翻帝制后进入共和，但是袁世凯等人试图复辟，复辟失败后中国失去了一个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权威的中央政府，进入军阀混战年代。</a:t>
            </a:r>
            <a:endParaRPr altLang="en-US" dirty="0" sz="2000" lang="zh-CN">
              <a:solidFill>
                <a:schemeClr val="tx1">
                  <a:lumMod val="95000"/>
                  <a:lumOff val="5000"/>
                </a:schemeClr>
              </a:solidFill>
              <a:effectLst/>
              <a:latin typeface="宋体"/>
              <a:ea typeface="宋体"/>
              <a:cs typeface="+mn-ea"/>
            </a:endParaRPr>
          </a:p>
          <a:p>
            <a:pPr fontAlgn="auto">
              <a:lnSpc>
                <a:spcPct val="150000"/>
              </a:lnSpc>
            </a:pP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(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2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)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思想上，帝制失去人心，但是专制还是主要思想，民主作为一个词开始流行，尽管大多数人并不了解其内涵。各种政治思潮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、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人文思想此起彼伏，成为了一个百花齐放的思想大解放年代。</a:t>
            </a:r>
            <a:endParaRPr altLang="en-US" dirty="0" sz="2000" lang="zh-CN">
              <a:solidFill>
                <a:schemeClr val="tx1">
                  <a:lumMod val="95000"/>
                  <a:lumOff val="5000"/>
                </a:schemeClr>
              </a:solidFill>
              <a:effectLst/>
              <a:latin typeface="宋体"/>
              <a:ea typeface="宋体"/>
              <a:cs typeface="+mn-ea"/>
            </a:endParaRPr>
          </a:p>
        </p:txBody>
      </p:sp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6915" t="0" r="3083" b="13673"/>
          <a:stretch>
            <a:fillRect/>
          </a:stretch>
        </p:blipFill>
        <p:spPr>
          <a:xfrm>
            <a:off x="7954820" y="1507743"/>
            <a:ext cx="3945329" cy="4799983"/>
          </a:xfrm>
          <a:prstGeom prst="rect"/>
        </p:spPr>
      </p:pic>
    </p:spTree>
    <p:custDataLst>
      <p:tags r:id="rId2"/>
    </p:custDataLst>
  </p:cSld>
  <p:clrMapOvr>
    <a:masterClrMapping/>
  </p:clrMapOvr>
  <p:timing>
    <p:bldLst>
      <p:bldP spid="104860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/>
      </p:grpSpPr>
      <p:sp>
        <p:nvSpPr>
          <p:cNvPr id="1048615" name="文本框 3"/>
          <p:cNvSpPr txBox="1"/>
          <p:nvPr/>
        </p:nvSpPr>
        <p:spPr>
          <a:xfrm>
            <a:off x="251460" y="340360"/>
            <a:ext cx="2468880" cy="370840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第一阶段</a:t>
            </a: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：</a:t>
            </a: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思想萌芽</a:t>
            </a:r>
            <a:endParaRPr altLang="en-US" b="1" sz="2000" lang="zh-CN">
              <a:solidFill>
                <a:srgbClr val="BB0F13"/>
              </a:solidFill>
              <a:latin typeface="宋体"/>
              <a:ea typeface="宋体"/>
              <a:sym typeface="+mn-ea"/>
            </a:endParaRPr>
          </a:p>
        </p:txBody>
      </p:sp>
      <p:sp>
        <p:nvSpPr>
          <p:cNvPr id="1048616" name="矩形 4"/>
          <p:cNvSpPr/>
          <p:nvPr/>
        </p:nvSpPr>
        <p:spPr>
          <a:xfrm>
            <a:off x="-12700" y="354330"/>
            <a:ext cx="190500" cy="482600"/>
          </a:xfrm>
          <a:prstGeom prst="rect"/>
          <a:solidFill>
            <a:srgbClr val="B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/>
          </a:p>
        </p:txBody>
      </p:sp>
      <p:sp>
        <p:nvSpPr>
          <p:cNvPr id="1048617" name="Rectangle 20"/>
          <p:cNvSpPr>
            <a:spLocks noChangeArrowheads="1"/>
          </p:cNvSpPr>
          <p:nvPr/>
        </p:nvSpPr>
        <p:spPr bwMode="auto">
          <a:xfrm>
            <a:off x="489668" y="1137864"/>
            <a:ext cx="7104637" cy="5044440"/>
          </a:xfrm>
          <a:prstGeom prst="rect"/>
          <a:noFill/>
          <a:ln>
            <a:noFill/>
          </a:ln>
          <a:effectLst/>
        </p:spPr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那时的社会是战乱纷飞的，枪声此起彼伏，战乱时有发生，军阀土匪横行，百姓民不聊生，我国经济远远落后于世界，由于战乱，甚至每况愈下。</a:t>
            </a:r>
            <a:endParaRPr altLang="en-US" dirty="0" sz="2000" lang="zh-CN">
              <a:solidFill>
                <a:schemeClr val="tx1">
                  <a:lumMod val="95000"/>
                  <a:lumOff val="5000"/>
                </a:schemeClr>
              </a:solidFill>
              <a:effectLst/>
              <a:latin typeface="宋体"/>
              <a:ea typeface="宋体"/>
              <a:cs typeface="+mn-ea"/>
            </a:endParaRPr>
          </a:p>
          <a:p>
            <a:pPr fontAlgn="auto">
              <a:lnSpc>
                <a:spcPct val="150000"/>
              </a:lnSpc>
            </a:pP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青年毛泽东“身无分文，心忧天下”，列强的欺凌，军阀的反动，社会的黑暗，使他痛感“国家坏到了极处，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那时的社会是战乱纷飞的，枪声此起彼伏，战乱时有发生，军阀土匪横行，百姓民不聊生，我国经济远远落后于世界，由于战乱，甚至每况愈下。青年毛泽东“身无分文，心忧天下”，列强的欺凌，军阀的反动，社会的黑暗，使他痛感“国家坏到了极处，人类苦到了极处，社会黑暗到了极处”。他立志“研究一个拔本塞源的方法”，即从根本上找到救国救民的方法。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他立志“研究一个拔本塞源的方法”，即从根本上找到救国救民的方法。</a:t>
            </a:r>
            <a:endParaRPr altLang="en-US" dirty="0" sz="2000" lang="zh-CN">
              <a:solidFill>
                <a:schemeClr val="tx1">
                  <a:lumMod val="95000"/>
                  <a:lumOff val="5000"/>
                </a:schemeClr>
              </a:solidFill>
              <a:effectLst/>
              <a:latin typeface="宋体"/>
              <a:ea typeface="宋体"/>
              <a:cs typeface="+mn-ea"/>
            </a:endParaRPr>
          </a:p>
        </p:txBody>
      </p:sp>
      <p:pic>
        <p:nvPicPr>
          <p:cNvPr id="2097178" name="Image1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rcRect l="0" t="0" r="0" b="0"/>
          <a:stretch>
            <a:fillRect/>
          </a:stretch>
        </p:blipFill>
        <p:spPr>
          <a:xfrm rot="0">
            <a:off x="7975883" y="1321314"/>
            <a:ext cx="3726392" cy="4215373"/>
          </a:xfrm>
          <a:prstGeom prst="rect"/>
        </p:spPr>
      </p:pic>
    </p:spTree>
    <p:custDataLst>
      <p:tags r:id="rId2"/>
    </p:custDataLst>
  </p:cSld>
  <p:clrMapOvr>
    <a:masterClrMapping/>
  </p:clrMapOvr>
  <p:timing>
    <p:bldLst>
      <p:bldP spid="104861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/>
      </p:grpSpPr>
      <p:sp>
        <p:nvSpPr>
          <p:cNvPr id="1048618" name="文本框 3"/>
          <p:cNvSpPr txBox="1"/>
          <p:nvPr/>
        </p:nvSpPr>
        <p:spPr>
          <a:xfrm>
            <a:off x="251460" y="340360"/>
            <a:ext cx="2468880" cy="370840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第一阶段</a:t>
            </a: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：</a:t>
            </a: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思想萌芽</a:t>
            </a:r>
            <a:endParaRPr altLang="en-US" b="1" sz="2000" lang="zh-CN">
              <a:solidFill>
                <a:srgbClr val="BB0F13"/>
              </a:solidFill>
              <a:latin typeface="宋体"/>
              <a:ea typeface="宋体"/>
              <a:sym typeface="+mn-ea"/>
            </a:endParaRPr>
          </a:p>
        </p:txBody>
      </p:sp>
      <p:sp>
        <p:nvSpPr>
          <p:cNvPr id="1048619" name="矩形 4"/>
          <p:cNvSpPr/>
          <p:nvPr/>
        </p:nvSpPr>
        <p:spPr>
          <a:xfrm>
            <a:off x="-12700" y="354330"/>
            <a:ext cx="190500" cy="482600"/>
          </a:xfrm>
          <a:prstGeom prst="rect"/>
          <a:solidFill>
            <a:srgbClr val="B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/>
          </a:p>
        </p:txBody>
      </p:sp>
      <p:sp>
        <p:nvSpPr>
          <p:cNvPr id="1048620" name="Rectangle 20"/>
          <p:cNvSpPr>
            <a:spLocks noChangeArrowheads="1"/>
          </p:cNvSpPr>
          <p:nvPr/>
        </p:nvSpPr>
        <p:spPr bwMode="auto">
          <a:xfrm>
            <a:off x="828662" y="1884712"/>
            <a:ext cx="5909153" cy="3520441"/>
          </a:xfrm>
          <a:prstGeom prst="rect"/>
          <a:noFill/>
          <a:ln>
            <a:noFill/>
          </a:ln>
          <a:effectLst/>
        </p:spPr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毛泽东对民族危亡境地深表忧虑，他感叹“数千年来民智之不开、国几蹈于沦亡之惨也”。1915年5月，为抗议袁世凯接受日本灭亡中国的“二十一条”，人们将5月7日立为国耻纪念日。毛泽东愤然写下“五月七日，民国奇耻；何以报仇？在我学子！”表达对袁世凯卖国的极大愤慨，显露出勇担使命、雪耻救国的志向。毛泽东认为要救国，青年人要担负起责任，立大志向，探讨事关世界、国家和民族前途的大事。</a:t>
            </a:r>
            <a:endParaRPr altLang="en-US" dirty="0" sz="2000" lang="zh-CN">
              <a:solidFill>
                <a:schemeClr val="tx1">
                  <a:lumMod val="95000"/>
                  <a:lumOff val="5000"/>
                </a:schemeClr>
              </a:solidFill>
              <a:effectLst/>
              <a:latin typeface="宋体"/>
              <a:ea typeface="宋体"/>
              <a:cs typeface="+mn-ea"/>
            </a:endParaRPr>
          </a:p>
        </p:txBody>
      </p:sp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7062113" y="1382051"/>
            <a:ext cx="4951950" cy="3668953"/>
          </a:xfrm>
          <a:prstGeom prst="rect"/>
        </p:spPr>
      </p:pic>
      <p:sp>
        <p:nvSpPr>
          <p:cNvPr id="1048621" name=""/>
          <p:cNvSpPr txBox="1"/>
          <p:nvPr/>
        </p:nvSpPr>
        <p:spPr>
          <a:xfrm>
            <a:off x="7837081" y="5231072"/>
            <a:ext cx="3742529" cy="332741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sz="1600" lang="zh-CN_#Hans">
                <a:solidFill>
                  <a:srgbClr val="000000"/>
                </a:solidFill>
                <a:latin typeface="微软雅黑"/>
                <a:ea typeface="微软雅黑"/>
              </a:rPr>
              <a:t>袁世凯接受屈</a:t>
            </a:r>
            <a:r>
              <a:rPr altLang="en-US" sz="1600" lang="zh-CN_#Hans">
                <a:solidFill>
                  <a:srgbClr val="000000"/>
                </a:solidFill>
                <a:latin typeface="微软雅黑"/>
                <a:ea typeface="微软雅黑"/>
              </a:rPr>
              <a:t>辱的二十一条，称帝。</a:t>
            </a:r>
            <a:endParaRPr sz="1600" lang="zh-CN-#Hans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custDataLst>
      <p:tags r:id="rId2"/>
    </p:custDataLst>
  </p:cSld>
  <p:clrMapOvr>
    <a:masterClrMapping/>
  </p:clrMapOvr>
  <p:timing>
    <p:bldLst>
      <p:bldP spid="104862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/>
      </p:grpSpPr>
      <p:sp>
        <p:nvSpPr>
          <p:cNvPr id="1048622" name="文本框 3"/>
          <p:cNvSpPr txBox="1"/>
          <p:nvPr/>
        </p:nvSpPr>
        <p:spPr>
          <a:xfrm>
            <a:off x="251460" y="340360"/>
            <a:ext cx="2468880" cy="370840"/>
          </a:xfrm>
          <a:prstGeom prst="rect"/>
          <a:noFill/>
        </p:spPr>
        <p:txBody>
          <a:bodyPr anchor="t" rtlCol="0" wrap="none">
            <a:spAutoFit/>
          </a:bodyPr>
          <a:p>
            <a:pPr algn="ctr">
              <a:buClrTx/>
              <a:buSzTx/>
              <a:buFontTx/>
            </a:pP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第一阶段</a:t>
            </a: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：</a:t>
            </a:r>
            <a:r>
              <a:rPr altLang="en-US" sz="2000" lang="zh-CN_#Hans">
                <a:solidFill>
                  <a:srgbClr val="BB0F13"/>
                </a:solidFill>
                <a:latin typeface="宋体"/>
                <a:ea typeface="宋体"/>
                <a:sym typeface="+mn-ea"/>
              </a:rPr>
              <a:t>思想萌芽</a:t>
            </a:r>
            <a:endParaRPr altLang="en-US" b="1" sz="2000" lang="zh-CN">
              <a:solidFill>
                <a:srgbClr val="BB0F13"/>
              </a:solidFill>
              <a:latin typeface="宋体"/>
              <a:ea typeface="宋体"/>
              <a:sym typeface="+mn-ea"/>
            </a:endParaRPr>
          </a:p>
        </p:txBody>
      </p:sp>
      <p:sp>
        <p:nvSpPr>
          <p:cNvPr id="1048623" name="矩形 4"/>
          <p:cNvSpPr/>
          <p:nvPr/>
        </p:nvSpPr>
        <p:spPr>
          <a:xfrm>
            <a:off x="-12700" y="354330"/>
            <a:ext cx="190500" cy="482600"/>
          </a:xfrm>
          <a:prstGeom prst="rect"/>
          <a:solidFill>
            <a:srgbClr val="BB0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t/>
            </a:r>
            <a:endParaRPr altLang="en-US" lang="zh-CN"/>
          </a:p>
        </p:txBody>
      </p:sp>
      <p:sp>
        <p:nvSpPr>
          <p:cNvPr id="1048624" name="Rectangle 20"/>
          <p:cNvSpPr>
            <a:spLocks noChangeArrowheads="1"/>
          </p:cNvSpPr>
          <p:nvPr/>
        </p:nvSpPr>
        <p:spPr bwMode="auto">
          <a:xfrm>
            <a:off x="690836" y="1287780"/>
            <a:ext cx="6338846" cy="3901440"/>
          </a:xfrm>
          <a:prstGeom prst="rect"/>
          <a:noFill/>
          <a:ln>
            <a:noFill/>
          </a:ln>
          <a:effectLst/>
        </p:spPr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en-U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 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他号召大家共担责任，共同行动，彻底改造旧中国。</a:t>
            </a:r>
            <a:r>
              <a:rPr altLang="en-US" dirty="0" sz="2000" lang="zh-CN_#Hans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宋体"/>
                <a:ea typeface="宋体"/>
                <a:cs typeface="+mn-ea"/>
              </a:rPr>
              <a:t>毛泽东对民族危亡境地深表忧虑，他感叹“数千年来民智之不开、国几蹈于沦亡之惨也”。1915年5月，为抗议袁世凯接受日本灭亡中国的“二十一条”，人们将5月7日立为国耻纪念日。毛泽东愤然写下“五月七日，民国奇耻；何以报仇？在我学子！”表达对袁世凯卖国的极大愤慨，显露出勇担使命、雪耻救国的志向。毛泽东认为要救国，青年人要担负起责任，立大志向，探讨事关世界、国家和民族前途的大事。他号召大家共担责任，共同行动，彻底改造旧中国。</a:t>
            </a:r>
            <a:endParaRPr altLang="en-US" dirty="0" sz="2000" lang="zh-CN">
              <a:solidFill>
                <a:schemeClr val="tx1">
                  <a:lumMod val="95000"/>
                  <a:lumOff val="5000"/>
                </a:schemeClr>
              </a:solidFill>
              <a:effectLst/>
              <a:latin typeface="宋体"/>
              <a:ea typeface="宋体"/>
              <a:cs typeface="+mn-ea"/>
            </a:endParaRPr>
          </a:p>
        </p:txBody>
      </p:sp>
      <p:sp>
        <p:nvSpPr>
          <p:cNvPr id="1048625" name=""/>
          <p:cNvSpPr txBox="1"/>
          <p:nvPr/>
        </p:nvSpPr>
        <p:spPr>
          <a:xfrm>
            <a:off x="8433681" y="5308601"/>
            <a:ext cx="3085828" cy="523239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 lang="zh-CN-#Hans">
                <a:solidFill>
                  <a:srgbClr val="000000"/>
                </a:solidFill>
                <a:latin typeface="微软雅黑"/>
                <a:ea typeface="微软雅黑"/>
              </a:rPr>
              <a:t>1913年进入湖南省立第一师范读书,期间,毛泽东等人一起组织进步团体</a:t>
            </a:r>
            <a:endParaRPr sz="1400" lang="zh-CN-#Hans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7029682" y="1287780"/>
            <a:ext cx="5058180" cy="3920090"/>
          </a:xfrm>
          <a:prstGeom prst="rect"/>
        </p:spPr>
      </p:pic>
    </p:spTree>
    <p:custDataLst>
      <p:tags r:id="rId2"/>
    </p:custDataLst>
  </p:cSld>
  <p:clrMapOvr>
    <a:masterClrMapping/>
  </p:clrMapOvr>
  <p:timing>
    <p:bldLst>
      <p:bldP spid="104862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Freeform 11"/>
          <p:cNvSpPr>
            <a:spLocks noEditPoints="1"/>
          </p:cNvSpPr>
          <p:nvPr/>
        </p:nvSpPr>
        <p:spPr bwMode="auto">
          <a:xfrm rot="20340000">
            <a:off x="6788150" y="2827655"/>
            <a:ext cx="1821815" cy="470535"/>
          </a:xfrm>
          <a:custGeom>
            <a:avLst/>
            <a:gdLst>
              <a:gd name="T0" fmla="*/ 250 w 827"/>
              <a:gd name="T1" fmla="*/ 151 h 193"/>
              <a:gd name="T2" fmla="*/ 356 w 827"/>
              <a:gd name="T3" fmla="*/ 158 h 193"/>
              <a:gd name="T4" fmla="*/ 400 w 827"/>
              <a:gd name="T5" fmla="*/ 161 h 193"/>
              <a:gd name="T6" fmla="*/ 410 w 827"/>
              <a:gd name="T7" fmla="*/ 155 h 193"/>
              <a:gd name="T8" fmla="*/ 448 w 827"/>
              <a:gd name="T9" fmla="*/ 175 h 193"/>
              <a:gd name="T10" fmla="*/ 472 w 827"/>
              <a:gd name="T11" fmla="*/ 175 h 193"/>
              <a:gd name="T12" fmla="*/ 487 w 827"/>
              <a:gd name="T13" fmla="*/ 130 h 193"/>
              <a:gd name="T14" fmla="*/ 492 w 827"/>
              <a:gd name="T15" fmla="*/ 167 h 193"/>
              <a:gd name="T16" fmla="*/ 515 w 827"/>
              <a:gd name="T17" fmla="*/ 137 h 193"/>
              <a:gd name="T18" fmla="*/ 544 w 827"/>
              <a:gd name="T19" fmla="*/ 20 h 193"/>
              <a:gd name="T20" fmla="*/ 562 w 827"/>
              <a:gd name="T21" fmla="*/ 186 h 193"/>
              <a:gd name="T22" fmla="*/ 595 w 827"/>
              <a:gd name="T23" fmla="*/ 167 h 193"/>
              <a:gd name="T24" fmla="*/ 600 w 827"/>
              <a:gd name="T25" fmla="*/ 191 h 193"/>
              <a:gd name="T26" fmla="*/ 640 w 827"/>
              <a:gd name="T27" fmla="*/ 101 h 193"/>
              <a:gd name="T28" fmla="*/ 706 w 827"/>
              <a:gd name="T29" fmla="*/ 128 h 193"/>
              <a:gd name="T30" fmla="*/ 684 w 827"/>
              <a:gd name="T31" fmla="*/ 56 h 193"/>
              <a:gd name="T32" fmla="*/ 691 w 827"/>
              <a:gd name="T33" fmla="*/ 66 h 193"/>
              <a:gd name="T34" fmla="*/ 718 w 827"/>
              <a:gd name="T35" fmla="*/ 72 h 193"/>
              <a:gd name="T36" fmla="*/ 740 w 827"/>
              <a:gd name="T37" fmla="*/ 87 h 193"/>
              <a:gd name="T38" fmla="*/ 759 w 827"/>
              <a:gd name="T39" fmla="*/ 76 h 193"/>
              <a:gd name="T40" fmla="*/ 798 w 827"/>
              <a:gd name="T41" fmla="*/ 66 h 193"/>
              <a:gd name="T42" fmla="*/ 695 w 827"/>
              <a:gd name="T43" fmla="*/ 137 h 193"/>
              <a:gd name="T44" fmla="*/ 591 w 827"/>
              <a:gd name="T45" fmla="*/ 99 h 193"/>
              <a:gd name="T46" fmla="*/ 647 w 827"/>
              <a:gd name="T47" fmla="*/ 93 h 193"/>
              <a:gd name="T48" fmla="*/ 657 w 827"/>
              <a:gd name="T49" fmla="*/ 90 h 193"/>
              <a:gd name="T50" fmla="*/ 677 w 827"/>
              <a:gd name="T51" fmla="*/ 84 h 193"/>
              <a:gd name="T52" fmla="*/ 682 w 827"/>
              <a:gd name="T53" fmla="*/ 65 h 193"/>
              <a:gd name="T54" fmla="*/ 664 w 827"/>
              <a:gd name="T55" fmla="*/ 53 h 193"/>
              <a:gd name="T56" fmla="*/ 534 w 827"/>
              <a:gd name="T57" fmla="*/ 23 h 193"/>
              <a:gd name="T58" fmla="*/ 365 w 827"/>
              <a:gd name="T59" fmla="*/ 8 h 193"/>
              <a:gd name="T60" fmla="*/ 137 w 827"/>
              <a:gd name="T61" fmla="*/ 3 h 193"/>
              <a:gd name="T62" fmla="*/ 36 w 827"/>
              <a:gd name="T63" fmla="*/ 64 h 193"/>
              <a:gd name="T64" fmla="*/ 150 w 827"/>
              <a:gd name="T65" fmla="*/ 165 h 193"/>
              <a:gd name="T66" fmla="*/ 274 w 827"/>
              <a:gd name="T67" fmla="*/ 147 h 193"/>
              <a:gd name="T68" fmla="*/ 355 w 827"/>
              <a:gd name="T69" fmla="*/ 154 h 193"/>
              <a:gd name="T70" fmla="*/ 413 w 827"/>
              <a:gd name="T71" fmla="*/ 148 h 193"/>
              <a:gd name="T72" fmla="*/ 448 w 827"/>
              <a:gd name="T73" fmla="*/ 135 h 193"/>
              <a:gd name="T74" fmla="*/ 505 w 827"/>
              <a:gd name="T75" fmla="*/ 128 h 193"/>
              <a:gd name="T76" fmla="*/ 529 w 827"/>
              <a:gd name="T77" fmla="*/ 128 h 193"/>
              <a:gd name="T78" fmla="*/ 504 w 827"/>
              <a:gd name="T79" fmla="*/ 117 h 193"/>
              <a:gd name="T80" fmla="*/ 569 w 827"/>
              <a:gd name="T81" fmla="*/ 93 h 193"/>
              <a:gd name="T82" fmla="*/ 648 w 827"/>
              <a:gd name="T83" fmla="*/ 53 h 193"/>
              <a:gd name="T84" fmla="*/ 300 w 827"/>
              <a:gd name="T85" fmla="*/ 150 h 193"/>
              <a:gd name="T86" fmla="*/ 384 w 827"/>
              <a:gd name="T87" fmla="*/ 17 h 193"/>
              <a:gd name="T88" fmla="*/ 553 w 827"/>
              <a:gd name="T89" fmla="*/ 123 h 193"/>
              <a:gd name="T90" fmla="*/ 558 w 827"/>
              <a:gd name="T91" fmla="*/ 63 h 193"/>
              <a:gd name="T92" fmla="*/ 597 w 827"/>
              <a:gd name="T93" fmla="*/ 71 h 193"/>
              <a:gd name="T94" fmla="*/ 542 w 827"/>
              <a:gd name="T95" fmla="*/ 40 h 193"/>
              <a:gd name="T96" fmla="*/ 410 w 827"/>
              <a:gd name="T97" fmla="*/ 144 h 193"/>
              <a:gd name="T98" fmla="*/ 426 w 827"/>
              <a:gd name="T99" fmla="*/ 20 h 193"/>
              <a:gd name="T100" fmla="*/ 462 w 827"/>
              <a:gd name="T101" fmla="*/ 38 h 193"/>
              <a:gd name="T102" fmla="*/ 585 w 827"/>
              <a:gd name="T103" fmla="*/ 58 h 193"/>
              <a:gd name="T104" fmla="*/ 554 w 827"/>
              <a:gd name="T105" fmla="*/ 63 h 193"/>
              <a:gd name="T106" fmla="*/ 622 w 827"/>
              <a:gd name="T107" fmla="*/ 115 h 193"/>
              <a:gd name="T108" fmla="*/ 281 w 827"/>
              <a:gd name="T109" fmla="*/ 162 h 193"/>
              <a:gd name="T110" fmla="*/ 358 w 827"/>
              <a:gd name="T111" fmla="*/ 160 h 193"/>
              <a:gd name="T112" fmla="*/ 356 w 827"/>
              <a:gd name="T113" fmla="*/ 165 h 193"/>
              <a:gd name="T114" fmla="*/ 419 w 827"/>
              <a:gd name="T115" fmla="*/ 168 h 193"/>
              <a:gd name="T116" fmla="*/ 593 w 827"/>
              <a:gd name="T117" fmla="*/ 187 h 193"/>
              <a:gd name="T118" fmla="*/ 637 w 827"/>
              <a:gd name="T119" fmla="*/ 138 h 193"/>
              <a:gd name="T120" fmla="*/ 717 w 827"/>
              <a:gd name="T121" fmla="*/ 61 h 193"/>
              <a:gd name="T122" fmla="*/ 740 w 827"/>
              <a:gd name="T123" fmla="*/ 69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7" h="193">
                <a:moveTo>
                  <a:pt x="22" y="26"/>
                </a:moveTo>
                <a:cubicBezTo>
                  <a:pt x="11" y="25"/>
                  <a:pt x="6" y="32"/>
                  <a:pt x="0" y="38"/>
                </a:cubicBezTo>
                <a:cubicBezTo>
                  <a:pt x="2" y="51"/>
                  <a:pt x="13" y="40"/>
                  <a:pt x="19" y="36"/>
                </a:cubicBezTo>
                <a:cubicBezTo>
                  <a:pt x="23" y="33"/>
                  <a:pt x="27" y="33"/>
                  <a:pt x="30" y="31"/>
                </a:cubicBezTo>
                <a:cubicBezTo>
                  <a:pt x="26" y="31"/>
                  <a:pt x="22" y="30"/>
                  <a:pt x="22" y="26"/>
                </a:cubicBezTo>
                <a:close/>
                <a:moveTo>
                  <a:pt x="44" y="19"/>
                </a:moveTo>
                <a:cubicBezTo>
                  <a:pt x="42" y="19"/>
                  <a:pt x="40" y="19"/>
                  <a:pt x="39" y="21"/>
                </a:cubicBezTo>
                <a:cubicBezTo>
                  <a:pt x="41" y="22"/>
                  <a:pt x="44" y="21"/>
                  <a:pt x="44" y="19"/>
                </a:cubicBezTo>
                <a:close/>
                <a:moveTo>
                  <a:pt x="88" y="166"/>
                </a:moveTo>
                <a:cubicBezTo>
                  <a:pt x="92" y="168"/>
                  <a:pt x="97" y="166"/>
                  <a:pt x="100" y="163"/>
                </a:cubicBezTo>
                <a:cubicBezTo>
                  <a:pt x="96" y="163"/>
                  <a:pt x="89" y="162"/>
                  <a:pt x="88" y="166"/>
                </a:cubicBezTo>
                <a:close/>
                <a:moveTo>
                  <a:pt x="250" y="152"/>
                </a:moveTo>
                <a:cubicBezTo>
                  <a:pt x="252" y="152"/>
                  <a:pt x="253" y="153"/>
                  <a:pt x="255" y="152"/>
                </a:cubicBezTo>
                <a:cubicBezTo>
                  <a:pt x="254" y="150"/>
                  <a:pt x="251" y="151"/>
                  <a:pt x="250" y="151"/>
                </a:cubicBezTo>
                <a:lnTo>
                  <a:pt x="250" y="152"/>
                </a:lnTo>
                <a:close/>
                <a:moveTo>
                  <a:pt x="275" y="157"/>
                </a:moveTo>
                <a:cubicBezTo>
                  <a:pt x="278" y="157"/>
                  <a:pt x="280" y="158"/>
                  <a:pt x="282" y="157"/>
                </a:cubicBezTo>
                <a:cubicBezTo>
                  <a:pt x="280" y="157"/>
                  <a:pt x="276" y="155"/>
                  <a:pt x="275" y="157"/>
                </a:cubicBezTo>
                <a:close/>
                <a:moveTo>
                  <a:pt x="279" y="147"/>
                </a:moveTo>
                <a:cubicBezTo>
                  <a:pt x="278" y="147"/>
                  <a:pt x="277" y="147"/>
                  <a:pt x="276" y="148"/>
                </a:cubicBezTo>
                <a:cubicBezTo>
                  <a:pt x="277" y="148"/>
                  <a:pt x="278" y="148"/>
                  <a:pt x="279" y="147"/>
                </a:cubicBezTo>
                <a:close/>
                <a:moveTo>
                  <a:pt x="344" y="157"/>
                </a:moveTo>
                <a:cubicBezTo>
                  <a:pt x="342" y="155"/>
                  <a:pt x="335" y="155"/>
                  <a:pt x="334" y="156"/>
                </a:cubicBezTo>
                <a:cubicBezTo>
                  <a:pt x="337" y="156"/>
                  <a:pt x="341" y="157"/>
                  <a:pt x="344" y="157"/>
                </a:cubicBezTo>
                <a:close/>
                <a:moveTo>
                  <a:pt x="351" y="157"/>
                </a:moveTo>
                <a:cubicBezTo>
                  <a:pt x="350" y="156"/>
                  <a:pt x="346" y="156"/>
                  <a:pt x="346" y="157"/>
                </a:cubicBezTo>
                <a:cubicBezTo>
                  <a:pt x="348" y="157"/>
                  <a:pt x="350" y="158"/>
                  <a:pt x="351" y="157"/>
                </a:cubicBezTo>
                <a:close/>
                <a:moveTo>
                  <a:pt x="356" y="158"/>
                </a:moveTo>
                <a:cubicBezTo>
                  <a:pt x="357" y="156"/>
                  <a:pt x="353" y="156"/>
                  <a:pt x="353" y="157"/>
                </a:cubicBezTo>
                <a:cubicBezTo>
                  <a:pt x="354" y="157"/>
                  <a:pt x="355" y="158"/>
                  <a:pt x="356" y="158"/>
                </a:cubicBezTo>
                <a:close/>
                <a:moveTo>
                  <a:pt x="381" y="158"/>
                </a:moveTo>
                <a:cubicBezTo>
                  <a:pt x="383" y="160"/>
                  <a:pt x="385" y="160"/>
                  <a:pt x="386" y="158"/>
                </a:cubicBezTo>
                <a:cubicBezTo>
                  <a:pt x="384" y="159"/>
                  <a:pt x="383" y="157"/>
                  <a:pt x="381" y="158"/>
                </a:cubicBezTo>
                <a:close/>
                <a:moveTo>
                  <a:pt x="384" y="161"/>
                </a:moveTo>
                <a:cubicBezTo>
                  <a:pt x="387" y="161"/>
                  <a:pt x="392" y="162"/>
                  <a:pt x="394" y="161"/>
                </a:cubicBezTo>
                <a:cubicBezTo>
                  <a:pt x="392" y="159"/>
                  <a:pt x="388" y="161"/>
                  <a:pt x="384" y="161"/>
                </a:cubicBezTo>
                <a:close/>
                <a:moveTo>
                  <a:pt x="390" y="164"/>
                </a:moveTo>
                <a:cubicBezTo>
                  <a:pt x="392" y="165"/>
                  <a:pt x="392" y="165"/>
                  <a:pt x="392" y="165"/>
                </a:cubicBezTo>
                <a:cubicBezTo>
                  <a:pt x="392" y="162"/>
                  <a:pt x="391" y="163"/>
                  <a:pt x="390" y="164"/>
                </a:cubicBezTo>
                <a:close/>
                <a:moveTo>
                  <a:pt x="400" y="161"/>
                </a:moveTo>
                <a:cubicBezTo>
                  <a:pt x="399" y="161"/>
                  <a:pt x="395" y="160"/>
                  <a:pt x="395" y="161"/>
                </a:cubicBezTo>
                <a:cubicBezTo>
                  <a:pt x="396" y="160"/>
                  <a:pt x="399" y="163"/>
                  <a:pt x="400" y="161"/>
                </a:cubicBezTo>
                <a:close/>
                <a:moveTo>
                  <a:pt x="395" y="164"/>
                </a:moveTo>
                <a:cubicBezTo>
                  <a:pt x="396" y="164"/>
                  <a:pt x="396" y="164"/>
                  <a:pt x="396" y="165"/>
                </a:cubicBezTo>
                <a:cubicBezTo>
                  <a:pt x="399" y="164"/>
                  <a:pt x="402" y="166"/>
                  <a:pt x="405" y="164"/>
                </a:cubicBezTo>
                <a:cubicBezTo>
                  <a:pt x="401" y="164"/>
                  <a:pt x="398" y="162"/>
                  <a:pt x="395" y="164"/>
                </a:cubicBezTo>
                <a:close/>
                <a:moveTo>
                  <a:pt x="399" y="167"/>
                </a:moveTo>
                <a:cubicBezTo>
                  <a:pt x="401" y="167"/>
                  <a:pt x="403" y="169"/>
                  <a:pt x="404" y="167"/>
                </a:cubicBezTo>
                <a:cubicBezTo>
                  <a:pt x="402" y="167"/>
                  <a:pt x="400" y="166"/>
                  <a:pt x="399" y="167"/>
                </a:cubicBezTo>
                <a:close/>
                <a:moveTo>
                  <a:pt x="402" y="155"/>
                </a:moveTo>
                <a:cubicBezTo>
                  <a:pt x="404" y="155"/>
                  <a:pt x="407" y="156"/>
                  <a:pt x="408" y="155"/>
                </a:cubicBezTo>
                <a:cubicBezTo>
                  <a:pt x="407" y="155"/>
                  <a:pt x="402" y="154"/>
                  <a:pt x="402" y="155"/>
                </a:cubicBezTo>
                <a:close/>
                <a:moveTo>
                  <a:pt x="409" y="162"/>
                </a:moveTo>
                <a:cubicBezTo>
                  <a:pt x="411" y="162"/>
                  <a:pt x="412" y="164"/>
                  <a:pt x="413" y="162"/>
                </a:cubicBezTo>
                <a:cubicBezTo>
                  <a:pt x="412" y="162"/>
                  <a:pt x="410" y="161"/>
                  <a:pt x="409" y="162"/>
                </a:cubicBezTo>
                <a:close/>
                <a:moveTo>
                  <a:pt x="410" y="155"/>
                </a:moveTo>
                <a:cubicBezTo>
                  <a:pt x="412" y="155"/>
                  <a:pt x="415" y="156"/>
                  <a:pt x="415" y="156"/>
                </a:cubicBezTo>
                <a:cubicBezTo>
                  <a:pt x="414" y="155"/>
                  <a:pt x="410" y="155"/>
                  <a:pt x="410" y="155"/>
                </a:cubicBezTo>
                <a:close/>
                <a:moveTo>
                  <a:pt x="414" y="149"/>
                </a:moveTo>
                <a:cubicBezTo>
                  <a:pt x="417" y="150"/>
                  <a:pt x="417" y="150"/>
                  <a:pt x="417" y="150"/>
                </a:cubicBezTo>
                <a:cubicBezTo>
                  <a:pt x="418" y="148"/>
                  <a:pt x="414" y="148"/>
                  <a:pt x="414" y="149"/>
                </a:cubicBezTo>
                <a:close/>
                <a:moveTo>
                  <a:pt x="432" y="169"/>
                </a:moveTo>
                <a:cubicBezTo>
                  <a:pt x="435" y="169"/>
                  <a:pt x="439" y="171"/>
                  <a:pt x="439" y="169"/>
                </a:cubicBezTo>
                <a:cubicBezTo>
                  <a:pt x="438" y="169"/>
                  <a:pt x="432" y="168"/>
                  <a:pt x="432" y="169"/>
                </a:cubicBezTo>
                <a:close/>
                <a:moveTo>
                  <a:pt x="440" y="153"/>
                </a:moveTo>
                <a:cubicBezTo>
                  <a:pt x="442" y="152"/>
                  <a:pt x="443" y="154"/>
                  <a:pt x="444" y="153"/>
                </a:cubicBezTo>
                <a:cubicBezTo>
                  <a:pt x="443" y="153"/>
                  <a:pt x="441" y="152"/>
                  <a:pt x="440" y="153"/>
                </a:cubicBezTo>
                <a:close/>
                <a:moveTo>
                  <a:pt x="448" y="175"/>
                </a:moveTo>
                <a:cubicBezTo>
                  <a:pt x="448" y="175"/>
                  <a:pt x="449" y="175"/>
                  <a:pt x="449" y="175"/>
                </a:cubicBezTo>
                <a:cubicBezTo>
                  <a:pt x="449" y="175"/>
                  <a:pt x="448" y="175"/>
                  <a:pt x="448" y="175"/>
                </a:cubicBezTo>
                <a:close/>
                <a:moveTo>
                  <a:pt x="442" y="176"/>
                </a:moveTo>
                <a:cubicBezTo>
                  <a:pt x="444" y="177"/>
                  <a:pt x="447" y="175"/>
                  <a:pt x="448" y="175"/>
                </a:cubicBezTo>
                <a:cubicBezTo>
                  <a:pt x="446" y="175"/>
                  <a:pt x="444" y="175"/>
                  <a:pt x="442" y="175"/>
                </a:cubicBezTo>
                <a:lnTo>
                  <a:pt x="442" y="176"/>
                </a:lnTo>
                <a:close/>
                <a:moveTo>
                  <a:pt x="448" y="170"/>
                </a:moveTo>
                <a:cubicBezTo>
                  <a:pt x="450" y="170"/>
                  <a:pt x="450" y="170"/>
                  <a:pt x="450" y="170"/>
                </a:cubicBezTo>
                <a:cubicBezTo>
                  <a:pt x="451" y="169"/>
                  <a:pt x="447" y="169"/>
                  <a:pt x="448" y="170"/>
                </a:cubicBezTo>
                <a:close/>
                <a:moveTo>
                  <a:pt x="462" y="171"/>
                </a:moveTo>
                <a:cubicBezTo>
                  <a:pt x="459" y="170"/>
                  <a:pt x="454" y="169"/>
                  <a:pt x="452" y="170"/>
                </a:cubicBezTo>
                <a:cubicBezTo>
                  <a:pt x="455" y="170"/>
                  <a:pt x="459" y="171"/>
                  <a:pt x="462" y="171"/>
                </a:cubicBezTo>
                <a:close/>
                <a:moveTo>
                  <a:pt x="457" y="165"/>
                </a:moveTo>
                <a:cubicBezTo>
                  <a:pt x="455" y="164"/>
                  <a:pt x="454" y="164"/>
                  <a:pt x="453" y="165"/>
                </a:cubicBezTo>
                <a:cubicBezTo>
                  <a:pt x="454" y="164"/>
                  <a:pt x="456" y="165"/>
                  <a:pt x="457" y="165"/>
                </a:cubicBezTo>
                <a:close/>
                <a:moveTo>
                  <a:pt x="472" y="175"/>
                </a:moveTo>
                <a:cubicBezTo>
                  <a:pt x="468" y="173"/>
                  <a:pt x="457" y="173"/>
                  <a:pt x="453" y="173"/>
                </a:cubicBezTo>
                <a:cubicBezTo>
                  <a:pt x="459" y="175"/>
                  <a:pt x="465" y="173"/>
                  <a:pt x="467" y="176"/>
                </a:cubicBezTo>
                <a:cubicBezTo>
                  <a:pt x="469" y="176"/>
                  <a:pt x="470" y="174"/>
                  <a:pt x="473" y="175"/>
                </a:cubicBezTo>
                <a:cubicBezTo>
                  <a:pt x="475" y="175"/>
                  <a:pt x="473" y="175"/>
                  <a:pt x="472" y="175"/>
                </a:cubicBezTo>
                <a:close/>
                <a:moveTo>
                  <a:pt x="454" y="176"/>
                </a:moveTo>
                <a:cubicBezTo>
                  <a:pt x="459" y="176"/>
                  <a:pt x="461" y="177"/>
                  <a:pt x="464" y="176"/>
                </a:cubicBezTo>
                <a:cubicBezTo>
                  <a:pt x="461" y="176"/>
                  <a:pt x="456" y="174"/>
                  <a:pt x="454" y="176"/>
                </a:cubicBezTo>
                <a:close/>
                <a:moveTo>
                  <a:pt x="464" y="147"/>
                </a:moveTo>
                <a:cubicBezTo>
                  <a:pt x="463" y="148"/>
                  <a:pt x="460" y="147"/>
                  <a:pt x="461" y="148"/>
                </a:cubicBezTo>
                <a:cubicBezTo>
                  <a:pt x="462" y="147"/>
                  <a:pt x="465" y="148"/>
                  <a:pt x="464" y="147"/>
                </a:cubicBezTo>
                <a:close/>
                <a:moveTo>
                  <a:pt x="474" y="136"/>
                </a:moveTo>
                <a:cubicBezTo>
                  <a:pt x="476" y="136"/>
                  <a:pt x="479" y="139"/>
                  <a:pt x="481" y="137"/>
                </a:cubicBezTo>
                <a:cubicBezTo>
                  <a:pt x="480" y="137"/>
                  <a:pt x="476" y="134"/>
                  <a:pt x="474" y="136"/>
                </a:cubicBezTo>
                <a:close/>
                <a:moveTo>
                  <a:pt x="487" y="130"/>
                </a:moveTo>
                <a:cubicBezTo>
                  <a:pt x="487" y="129"/>
                  <a:pt x="483" y="129"/>
                  <a:pt x="484" y="130"/>
                </a:cubicBezTo>
                <a:cubicBezTo>
                  <a:pt x="485" y="130"/>
                  <a:pt x="494" y="131"/>
                  <a:pt x="487" y="130"/>
                </a:cubicBezTo>
                <a:close/>
                <a:moveTo>
                  <a:pt x="482" y="172"/>
                </a:moveTo>
                <a:cubicBezTo>
                  <a:pt x="485" y="172"/>
                  <a:pt x="486" y="174"/>
                  <a:pt x="487" y="172"/>
                </a:cubicBezTo>
                <a:cubicBezTo>
                  <a:pt x="485" y="172"/>
                  <a:pt x="484" y="171"/>
                  <a:pt x="482" y="172"/>
                </a:cubicBezTo>
                <a:close/>
                <a:moveTo>
                  <a:pt x="490" y="134"/>
                </a:moveTo>
                <a:cubicBezTo>
                  <a:pt x="489" y="133"/>
                  <a:pt x="488" y="133"/>
                  <a:pt x="487" y="134"/>
                </a:cubicBezTo>
                <a:cubicBezTo>
                  <a:pt x="488" y="134"/>
                  <a:pt x="489" y="135"/>
                  <a:pt x="490" y="134"/>
                </a:cubicBezTo>
                <a:close/>
                <a:moveTo>
                  <a:pt x="491" y="173"/>
                </a:moveTo>
                <a:cubicBezTo>
                  <a:pt x="493" y="173"/>
                  <a:pt x="496" y="174"/>
                  <a:pt x="498" y="173"/>
                </a:cubicBezTo>
                <a:cubicBezTo>
                  <a:pt x="496" y="173"/>
                  <a:pt x="493" y="172"/>
                  <a:pt x="491" y="173"/>
                </a:cubicBezTo>
                <a:close/>
                <a:moveTo>
                  <a:pt x="492" y="167"/>
                </a:moveTo>
                <a:cubicBezTo>
                  <a:pt x="494" y="168"/>
                  <a:pt x="496" y="168"/>
                  <a:pt x="498" y="169"/>
                </a:cubicBezTo>
                <a:cubicBezTo>
                  <a:pt x="499" y="166"/>
                  <a:pt x="493" y="167"/>
                  <a:pt x="492" y="167"/>
                </a:cubicBezTo>
                <a:close/>
                <a:moveTo>
                  <a:pt x="492" y="171"/>
                </a:moveTo>
                <a:cubicBezTo>
                  <a:pt x="495" y="171"/>
                  <a:pt x="499" y="172"/>
                  <a:pt x="501" y="171"/>
                </a:cubicBezTo>
                <a:cubicBezTo>
                  <a:pt x="498" y="171"/>
                  <a:pt x="493" y="169"/>
                  <a:pt x="492" y="171"/>
                </a:cubicBezTo>
                <a:close/>
                <a:moveTo>
                  <a:pt x="506" y="175"/>
                </a:moveTo>
                <a:cubicBezTo>
                  <a:pt x="507" y="175"/>
                  <a:pt x="507" y="175"/>
                  <a:pt x="508" y="175"/>
                </a:cubicBezTo>
                <a:cubicBezTo>
                  <a:pt x="508" y="175"/>
                  <a:pt x="508" y="175"/>
                  <a:pt x="509" y="174"/>
                </a:cubicBezTo>
                <a:cubicBezTo>
                  <a:pt x="508" y="174"/>
                  <a:pt x="507" y="174"/>
                  <a:pt x="506" y="175"/>
                </a:cubicBezTo>
                <a:close/>
                <a:moveTo>
                  <a:pt x="510" y="132"/>
                </a:moveTo>
                <a:cubicBezTo>
                  <a:pt x="517" y="133"/>
                  <a:pt x="513" y="131"/>
                  <a:pt x="510" y="132"/>
                </a:cubicBezTo>
                <a:close/>
                <a:moveTo>
                  <a:pt x="512" y="123"/>
                </a:moveTo>
                <a:cubicBezTo>
                  <a:pt x="516" y="124"/>
                  <a:pt x="515" y="121"/>
                  <a:pt x="512" y="123"/>
                </a:cubicBezTo>
                <a:close/>
                <a:moveTo>
                  <a:pt x="515" y="137"/>
                </a:moveTo>
                <a:cubicBezTo>
                  <a:pt x="517" y="137"/>
                  <a:pt x="519" y="138"/>
                  <a:pt x="521" y="137"/>
                </a:cubicBezTo>
                <a:cubicBezTo>
                  <a:pt x="519" y="137"/>
                  <a:pt x="517" y="135"/>
                  <a:pt x="515" y="137"/>
                </a:cubicBezTo>
                <a:close/>
                <a:moveTo>
                  <a:pt x="521" y="140"/>
                </a:moveTo>
                <a:cubicBezTo>
                  <a:pt x="532" y="142"/>
                  <a:pt x="540" y="144"/>
                  <a:pt x="549" y="145"/>
                </a:cubicBezTo>
                <a:cubicBezTo>
                  <a:pt x="542" y="141"/>
                  <a:pt x="530" y="140"/>
                  <a:pt x="521" y="140"/>
                </a:cubicBezTo>
                <a:close/>
                <a:moveTo>
                  <a:pt x="529" y="134"/>
                </a:moveTo>
                <a:cubicBezTo>
                  <a:pt x="530" y="134"/>
                  <a:pt x="531" y="135"/>
                  <a:pt x="532" y="135"/>
                </a:cubicBezTo>
                <a:cubicBezTo>
                  <a:pt x="532" y="134"/>
                  <a:pt x="529" y="133"/>
                  <a:pt x="529" y="134"/>
                </a:cubicBezTo>
                <a:close/>
                <a:moveTo>
                  <a:pt x="531" y="129"/>
                </a:moveTo>
                <a:cubicBezTo>
                  <a:pt x="533" y="128"/>
                  <a:pt x="537" y="130"/>
                  <a:pt x="537" y="129"/>
                </a:cubicBezTo>
                <a:cubicBezTo>
                  <a:pt x="535" y="129"/>
                  <a:pt x="532" y="127"/>
                  <a:pt x="531" y="129"/>
                </a:cubicBezTo>
                <a:close/>
                <a:moveTo>
                  <a:pt x="537" y="140"/>
                </a:moveTo>
                <a:cubicBezTo>
                  <a:pt x="537" y="138"/>
                  <a:pt x="532" y="137"/>
                  <a:pt x="530" y="139"/>
                </a:cubicBezTo>
                <a:cubicBezTo>
                  <a:pt x="533" y="140"/>
                  <a:pt x="535" y="139"/>
                  <a:pt x="537" y="140"/>
                </a:cubicBezTo>
                <a:close/>
                <a:moveTo>
                  <a:pt x="555" y="21"/>
                </a:moveTo>
                <a:cubicBezTo>
                  <a:pt x="551" y="21"/>
                  <a:pt x="548" y="20"/>
                  <a:pt x="544" y="20"/>
                </a:cubicBezTo>
                <a:cubicBezTo>
                  <a:pt x="547" y="21"/>
                  <a:pt x="553" y="22"/>
                  <a:pt x="555" y="21"/>
                </a:cubicBezTo>
                <a:close/>
                <a:moveTo>
                  <a:pt x="545" y="26"/>
                </a:moveTo>
                <a:cubicBezTo>
                  <a:pt x="546" y="26"/>
                  <a:pt x="548" y="26"/>
                  <a:pt x="549" y="25"/>
                </a:cubicBezTo>
                <a:cubicBezTo>
                  <a:pt x="548" y="24"/>
                  <a:pt x="545" y="25"/>
                  <a:pt x="545" y="26"/>
                </a:cubicBezTo>
                <a:close/>
                <a:moveTo>
                  <a:pt x="535" y="177"/>
                </a:moveTo>
                <a:cubicBezTo>
                  <a:pt x="537" y="178"/>
                  <a:pt x="539" y="179"/>
                  <a:pt x="541" y="178"/>
                </a:cubicBezTo>
                <a:cubicBezTo>
                  <a:pt x="539" y="177"/>
                  <a:pt x="537" y="177"/>
                  <a:pt x="535" y="177"/>
                </a:cubicBezTo>
                <a:close/>
                <a:moveTo>
                  <a:pt x="547" y="184"/>
                </a:moveTo>
                <a:cubicBezTo>
                  <a:pt x="547" y="185"/>
                  <a:pt x="545" y="184"/>
                  <a:pt x="544" y="184"/>
                </a:cubicBezTo>
                <a:cubicBezTo>
                  <a:pt x="544" y="185"/>
                  <a:pt x="544" y="186"/>
                  <a:pt x="545" y="187"/>
                </a:cubicBezTo>
                <a:cubicBezTo>
                  <a:pt x="545" y="185"/>
                  <a:pt x="548" y="186"/>
                  <a:pt x="547" y="184"/>
                </a:cubicBezTo>
                <a:close/>
                <a:moveTo>
                  <a:pt x="560" y="183"/>
                </a:moveTo>
                <a:cubicBezTo>
                  <a:pt x="560" y="185"/>
                  <a:pt x="559" y="185"/>
                  <a:pt x="559" y="186"/>
                </a:cubicBezTo>
                <a:cubicBezTo>
                  <a:pt x="562" y="186"/>
                  <a:pt x="562" y="186"/>
                  <a:pt x="562" y="186"/>
                </a:cubicBezTo>
                <a:cubicBezTo>
                  <a:pt x="562" y="184"/>
                  <a:pt x="565" y="185"/>
                  <a:pt x="566" y="184"/>
                </a:cubicBezTo>
                <a:cubicBezTo>
                  <a:pt x="565" y="183"/>
                  <a:pt x="562" y="184"/>
                  <a:pt x="560" y="183"/>
                </a:cubicBezTo>
                <a:close/>
                <a:moveTo>
                  <a:pt x="590" y="42"/>
                </a:moveTo>
                <a:cubicBezTo>
                  <a:pt x="586" y="41"/>
                  <a:pt x="583" y="40"/>
                  <a:pt x="578" y="41"/>
                </a:cubicBezTo>
                <a:cubicBezTo>
                  <a:pt x="582" y="42"/>
                  <a:pt x="588" y="43"/>
                  <a:pt x="590" y="42"/>
                </a:cubicBezTo>
                <a:close/>
                <a:moveTo>
                  <a:pt x="578" y="191"/>
                </a:moveTo>
                <a:cubicBezTo>
                  <a:pt x="581" y="191"/>
                  <a:pt x="582" y="189"/>
                  <a:pt x="583" y="189"/>
                </a:cubicBezTo>
                <a:cubicBezTo>
                  <a:pt x="579" y="188"/>
                  <a:pt x="579" y="188"/>
                  <a:pt x="579" y="188"/>
                </a:cubicBezTo>
                <a:cubicBezTo>
                  <a:pt x="580" y="190"/>
                  <a:pt x="578" y="189"/>
                  <a:pt x="578" y="191"/>
                </a:cubicBezTo>
                <a:close/>
                <a:moveTo>
                  <a:pt x="585" y="178"/>
                </a:moveTo>
                <a:cubicBezTo>
                  <a:pt x="587" y="178"/>
                  <a:pt x="592" y="179"/>
                  <a:pt x="593" y="178"/>
                </a:cubicBezTo>
                <a:cubicBezTo>
                  <a:pt x="589" y="178"/>
                  <a:pt x="587" y="175"/>
                  <a:pt x="585" y="178"/>
                </a:cubicBezTo>
                <a:close/>
                <a:moveTo>
                  <a:pt x="592" y="167"/>
                </a:moveTo>
                <a:cubicBezTo>
                  <a:pt x="593" y="167"/>
                  <a:pt x="594" y="168"/>
                  <a:pt x="595" y="167"/>
                </a:cubicBezTo>
                <a:cubicBezTo>
                  <a:pt x="593" y="167"/>
                  <a:pt x="592" y="166"/>
                  <a:pt x="592" y="167"/>
                </a:cubicBezTo>
                <a:close/>
                <a:moveTo>
                  <a:pt x="658" y="177"/>
                </a:moveTo>
                <a:cubicBezTo>
                  <a:pt x="657" y="177"/>
                  <a:pt x="656" y="176"/>
                  <a:pt x="655" y="176"/>
                </a:cubicBezTo>
                <a:cubicBezTo>
                  <a:pt x="644" y="173"/>
                  <a:pt x="631" y="172"/>
                  <a:pt x="618" y="170"/>
                </a:cubicBezTo>
                <a:cubicBezTo>
                  <a:pt x="611" y="169"/>
                  <a:pt x="603" y="166"/>
                  <a:pt x="597" y="168"/>
                </a:cubicBezTo>
                <a:cubicBezTo>
                  <a:pt x="603" y="171"/>
                  <a:pt x="608" y="169"/>
                  <a:pt x="615" y="172"/>
                </a:cubicBezTo>
                <a:cubicBezTo>
                  <a:pt x="614" y="173"/>
                  <a:pt x="610" y="172"/>
                  <a:pt x="609" y="173"/>
                </a:cubicBezTo>
                <a:cubicBezTo>
                  <a:pt x="623" y="176"/>
                  <a:pt x="628" y="175"/>
                  <a:pt x="642" y="176"/>
                </a:cubicBezTo>
                <a:cubicBezTo>
                  <a:pt x="644" y="176"/>
                  <a:pt x="643" y="177"/>
                  <a:pt x="644" y="178"/>
                </a:cubicBezTo>
                <a:cubicBezTo>
                  <a:pt x="646" y="178"/>
                  <a:pt x="643" y="176"/>
                  <a:pt x="645" y="176"/>
                </a:cubicBezTo>
                <a:cubicBezTo>
                  <a:pt x="653" y="176"/>
                  <a:pt x="667" y="179"/>
                  <a:pt x="678" y="180"/>
                </a:cubicBezTo>
                <a:cubicBezTo>
                  <a:pt x="673" y="178"/>
                  <a:pt x="669" y="178"/>
                  <a:pt x="665" y="178"/>
                </a:cubicBezTo>
                <a:cubicBezTo>
                  <a:pt x="662" y="177"/>
                  <a:pt x="659" y="177"/>
                  <a:pt x="658" y="177"/>
                </a:cubicBezTo>
                <a:close/>
                <a:moveTo>
                  <a:pt x="600" y="191"/>
                </a:moveTo>
                <a:cubicBezTo>
                  <a:pt x="601" y="191"/>
                  <a:pt x="605" y="193"/>
                  <a:pt x="605" y="191"/>
                </a:cubicBezTo>
                <a:cubicBezTo>
                  <a:pt x="603" y="191"/>
                  <a:pt x="600" y="190"/>
                  <a:pt x="600" y="191"/>
                </a:cubicBezTo>
                <a:close/>
                <a:moveTo>
                  <a:pt x="613" y="102"/>
                </a:moveTo>
                <a:cubicBezTo>
                  <a:pt x="617" y="101"/>
                  <a:pt x="621" y="103"/>
                  <a:pt x="625" y="102"/>
                </a:cubicBezTo>
                <a:cubicBezTo>
                  <a:pt x="622" y="102"/>
                  <a:pt x="618" y="100"/>
                  <a:pt x="613" y="102"/>
                </a:cubicBezTo>
                <a:close/>
                <a:moveTo>
                  <a:pt x="615" y="129"/>
                </a:moveTo>
                <a:cubicBezTo>
                  <a:pt x="618" y="130"/>
                  <a:pt x="621" y="131"/>
                  <a:pt x="623" y="130"/>
                </a:cubicBezTo>
                <a:cubicBezTo>
                  <a:pt x="621" y="130"/>
                  <a:pt x="618" y="128"/>
                  <a:pt x="615" y="129"/>
                </a:cubicBezTo>
                <a:close/>
                <a:moveTo>
                  <a:pt x="619" y="99"/>
                </a:moveTo>
                <a:cubicBezTo>
                  <a:pt x="623" y="99"/>
                  <a:pt x="623" y="99"/>
                  <a:pt x="623" y="99"/>
                </a:cubicBezTo>
                <a:cubicBezTo>
                  <a:pt x="623" y="98"/>
                  <a:pt x="619" y="98"/>
                  <a:pt x="619" y="99"/>
                </a:cubicBezTo>
                <a:close/>
                <a:moveTo>
                  <a:pt x="640" y="101"/>
                </a:moveTo>
                <a:cubicBezTo>
                  <a:pt x="636" y="100"/>
                  <a:pt x="630" y="98"/>
                  <a:pt x="626" y="99"/>
                </a:cubicBezTo>
                <a:cubicBezTo>
                  <a:pt x="630" y="100"/>
                  <a:pt x="637" y="101"/>
                  <a:pt x="640" y="101"/>
                </a:cubicBezTo>
                <a:close/>
                <a:moveTo>
                  <a:pt x="633" y="104"/>
                </a:moveTo>
                <a:cubicBezTo>
                  <a:pt x="632" y="103"/>
                  <a:pt x="629" y="102"/>
                  <a:pt x="628" y="103"/>
                </a:cubicBezTo>
                <a:cubicBezTo>
                  <a:pt x="629" y="104"/>
                  <a:pt x="632" y="104"/>
                  <a:pt x="633" y="104"/>
                </a:cubicBezTo>
                <a:close/>
                <a:moveTo>
                  <a:pt x="636" y="161"/>
                </a:moveTo>
                <a:cubicBezTo>
                  <a:pt x="641" y="162"/>
                  <a:pt x="642" y="162"/>
                  <a:pt x="646" y="163"/>
                </a:cubicBezTo>
                <a:cubicBezTo>
                  <a:pt x="645" y="161"/>
                  <a:pt x="637" y="161"/>
                  <a:pt x="636" y="161"/>
                </a:cubicBezTo>
                <a:close/>
                <a:moveTo>
                  <a:pt x="651" y="46"/>
                </a:moveTo>
                <a:cubicBezTo>
                  <a:pt x="651" y="46"/>
                  <a:pt x="648" y="45"/>
                  <a:pt x="648" y="47"/>
                </a:cubicBezTo>
                <a:cubicBezTo>
                  <a:pt x="649" y="46"/>
                  <a:pt x="651" y="48"/>
                  <a:pt x="651" y="46"/>
                </a:cubicBezTo>
                <a:close/>
                <a:moveTo>
                  <a:pt x="644" y="106"/>
                </a:moveTo>
                <a:cubicBezTo>
                  <a:pt x="649" y="106"/>
                  <a:pt x="651" y="107"/>
                  <a:pt x="654" y="107"/>
                </a:cubicBezTo>
                <a:cubicBezTo>
                  <a:pt x="652" y="106"/>
                  <a:pt x="646" y="104"/>
                  <a:pt x="644" y="106"/>
                </a:cubicBezTo>
                <a:close/>
                <a:moveTo>
                  <a:pt x="643" y="119"/>
                </a:moveTo>
                <a:cubicBezTo>
                  <a:pt x="663" y="122"/>
                  <a:pt x="685" y="126"/>
                  <a:pt x="706" y="128"/>
                </a:cubicBezTo>
                <a:cubicBezTo>
                  <a:pt x="686" y="125"/>
                  <a:pt x="663" y="120"/>
                  <a:pt x="643" y="119"/>
                </a:cubicBezTo>
                <a:close/>
                <a:moveTo>
                  <a:pt x="647" y="89"/>
                </a:moveTo>
                <a:cubicBezTo>
                  <a:pt x="650" y="89"/>
                  <a:pt x="653" y="89"/>
                  <a:pt x="652" y="89"/>
                </a:cubicBezTo>
                <a:cubicBezTo>
                  <a:pt x="651" y="88"/>
                  <a:pt x="648" y="88"/>
                  <a:pt x="647" y="89"/>
                </a:cubicBezTo>
                <a:close/>
                <a:moveTo>
                  <a:pt x="652" y="163"/>
                </a:moveTo>
                <a:cubicBezTo>
                  <a:pt x="649" y="163"/>
                  <a:pt x="648" y="162"/>
                  <a:pt x="646" y="163"/>
                </a:cubicBezTo>
                <a:cubicBezTo>
                  <a:pt x="648" y="163"/>
                  <a:pt x="651" y="164"/>
                  <a:pt x="652" y="163"/>
                </a:cubicBezTo>
                <a:close/>
                <a:moveTo>
                  <a:pt x="670" y="109"/>
                </a:moveTo>
                <a:cubicBezTo>
                  <a:pt x="666" y="108"/>
                  <a:pt x="660" y="107"/>
                  <a:pt x="655" y="107"/>
                </a:cubicBezTo>
                <a:cubicBezTo>
                  <a:pt x="659" y="108"/>
                  <a:pt x="666" y="110"/>
                  <a:pt x="670" y="109"/>
                </a:cubicBezTo>
                <a:close/>
                <a:moveTo>
                  <a:pt x="668" y="54"/>
                </a:moveTo>
                <a:cubicBezTo>
                  <a:pt x="669" y="54"/>
                  <a:pt x="672" y="55"/>
                  <a:pt x="671" y="54"/>
                </a:cubicBezTo>
                <a:cubicBezTo>
                  <a:pt x="670" y="54"/>
                  <a:pt x="667" y="53"/>
                  <a:pt x="668" y="54"/>
                </a:cubicBezTo>
                <a:close/>
                <a:moveTo>
                  <a:pt x="684" y="56"/>
                </a:moveTo>
                <a:cubicBezTo>
                  <a:pt x="683" y="56"/>
                  <a:pt x="681" y="55"/>
                  <a:pt x="681" y="56"/>
                </a:cubicBezTo>
                <a:cubicBezTo>
                  <a:pt x="681" y="56"/>
                  <a:pt x="683" y="57"/>
                  <a:pt x="684" y="56"/>
                </a:cubicBezTo>
                <a:close/>
                <a:moveTo>
                  <a:pt x="677" y="110"/>
                </a:moveTo>
                <a:cubicBezTo>
                  <a:pt x="681" y="112"/>
                  <a:pt x="684" y="111"/>
                  <a:pt x="679" y="111"/>
                </a:cubicBezTo>
                <a:cubicBezTo>
                  <a:pt x="679" y="111"/>
                  <a:pt x="678" y="109"/>
                  <a:pt x="677" y="110"/>
                </a:cubicBezTo>
                <a:close/>
                <a:moveTo>
                  <a:pt x="686" y="58"/>
                </a:moveTo>
                <a:cubicBezTo>
                  <a:pt x="690" y="58"/>
                  <a:pt x="692" y="60"/>
                  <a:pt x="694" y="58"/>
                </a:cubicBezTo>
                <a:cubicBezTo>
                  <a:pt x="692" y="57"/>
                  <a:pt x="687" y="56"/>
                  <a:pt x="686" y="57"/>
                </a:cubicBezTo>
                <a:cubicBezTo>
                  <a:pt x="686" y="57"/>
                  <a:pt x="686" y="58"/>
                  <a:pt x="686" y="58"/>
                </a:cubicBezTo>
                <a:close/>
                <a:moveTo>
                  <a:pt x="683" y="111"/>
                </a:moveTo>
                <a:cubicBezTo>
                  <a:pt x="684" y="112"/>
                  <a:pt x="688" y="113"/>
                  <a:pt x="688" y="112"/>
                </a:cubicBezTo>
                <a:cubicBezTo>
                  <a:pt x="686" y="112"/>
                  <a:pt x="684" y="109"/>
                  <a:pt x="683" y="111"/>
                </a:cubicBezTo>
                <a:close/>
                <a:moveTo>
                  <a:pt x="701" y="68"/>
                </a:moveTo>
                <a:cubicBezTo>
                  <a:pt x="699" y="66"/>
                  <a:pt x="694" y="65"/>
                  <a:pt x="691" y="66"/>
                </a:cubicBezTo>
                <a:cubicBezTo>
                  <a:pt x="695" y="67"/>
                  <a:pt x="698" y="68"/>
                  <a:pt x="701" y="68"/>
                </a:cubicBezTo>
                <a:close/>
                <a:moveTo>
                  <a:pt x="698" y="91"/>
                </a:moveTo>
                <a:cubicBezTo>
                  <a:pt x="699" y="92"/>
                  <a:pt x="702" y="93"/>
                  <a:pt x="704" y="91"/>
                </a:cubicBezTo>
                <a:cubicBezTo>
                  <a:pt x="702" y="91"/>
                  <a:pt x="699" y="90"/>
                  <a:pt x="698" y="91"/>
                </a:cubicBezTo>
                <a:close/>
                <a:moveTo>
                  <a:pt x="709" y="68"/>
                </a:moveTo>
                <a:cubicBezTo>
                  <a:pt x="711" y="68"/>
                  <a:pt x="712" y="68"/>
                  <a:pt x="714" y="68"/>
                </a:cubicBezTo>
                <a:cubicBezTo>
                  <a:pt x="713" y="66"/>
                  <a:pt x="711" y="64"/>
                  <a:pt x="708" y="64"/>
                </a:cubicBezTo>
                <a:cubicBezTo>
                  <a:pt x="708" y="66"/>
                  <a:pt x="710" y="66"/>
                  <a:pt x="709" y="68"/>
                </a:cubicBezTo>
                <a:close/>
                <a:moveTo>
                  <a:pt x="706" y="139"/>
                </a:moveTo>
                <a:cubicBezTo>
                  <a:pt x="709" y="139"/>
                  <a:pt x="713" y="141"/>
                  <a:pt x="716" y="140"/>
                </a:cubicBezTo>
                <a:cubicBezTo>
                  <a:pt x="711" y="140"/>
                  <a:pt x="709" y="138"/>
                  <a:pt x="706" y="139"/>
                </a:cubicBezTo>
                <a:close/>
                <a:moveTo>
                  <a:pt x="718" y="72"/>
                </a:moveTo>
                <a:cubicBezTo>
                  <a:pt x="716" y="72"/>
                  <a:pt x="714" y="71"/>
                  <a:pt x="714" y="72"/>
                </a:cubicBezTo>
                <a:cubicBezTo>
                  <a:pt x="715" y="73"/>
                  <a:pt x="717" y="73"/>
                  <a:pt x="718" y="72"/>
                </a:cubicBezTo>
                <a:close/>
                <a:moveTo>
                  <a:pt x="718" y="130"/>
                </a:moveTo>
                <a:cubicBezTo>
                  <a:pt x="716" y="130"/>
                  <a:pt x="710" y="129"/>
                  <a:pt x="710" y="130"/>
                </a:cubicBezTo>
                <a:cubicBezTo>
                  <a:pt x="713" y="129"/>
                  <a:pt x="717" y="131"/>
                  <a:pt x="718" y="130"/>
                </a:cubicBezTo>
                <a:close/>
                <a:moveTo>
                  <a:pt x="727" y="100"/>
                </a:moveTo>
                <a:cubicBezTo>
                  <a:pt x="724" y="102"/>
                  <a:pt x="721" y="99"/>
                  <a:pt x="719" y="100"/>
                </a:cubicBezTo>
                <a:cubicBezTo>
                  <a:pt x="722" y="101"/>
                  <a:pt x="726" y="103"/>
                  <a:pt x="727" y="100"/>
                </a:cubicBezTo>
                <a:close/>
                <a:moveTo>
                  <a:pt x="726" y="78"/>
                </a:moveTo>
                <a:cubicBezTo>
                  <a:pt x="727" y="79"/>
                  <a:pt x="731" y="79"/>
                  <a:pt x="732" y="79"/>
                </a:cubicBezTo>
                <a:cubicBezTo>
                  <a:pt x="731" y="78"/>
                  <a:pt x="730" y="77"/>
                  <a:pt x="728" y="77"/>
                </a:cubicBezTo>
                <a:cubicBezTo>
                  <a:pt x="728" y="77"/>
                  <a:pt x="727" y="78"/>
                  <a:pt x="726" y="78"/>
                </a:cubicBezTo>
                <a:close/>
                <a:moveTo>
                  <a:pt x="730" y="102"/>
                </a:moveTo>
                <a:cubicBezTo>
                  <a:pt x="732" y="103"/>
                  <a:pt x="736" y="105"/>
                  <a:pt x="737" y="104"/>
                </a:cubicBezTo>
                <a:cubicBezTo>
                  <a:pt x="736" y="102"/>
                  <a:pt x="732" y="101"/>
                  <a:pt x="730" y="102"/>
                </a:cubicBezTo>
                <a:close/>
                <a:moveTo>
                  <a:pt x="740" y="87"/>
                </a:moveTo>
                <a:cubicBezTo>
                  <a:pt x="738" y="87"/>
                  <a:pt x="736" y="86"/>
                  <a:pt x="734" y="87"/>
                </a:cubicBezTo>
                <a:cubicBezTo>
                  <a:pt x="742" y="89"/>
                  <a:pt x="747" y="88"/>
                  <a:pt x="754" y="88"/>
                </a:cubicBezTo>
                <a:cubicBezTo>
                  <a:pt x="748" y="87"/>
                  <a:pt x="743" y="86"/>
                  <a:pt x="738" y="84"/>
                </a:cubicBezTo>
                <a:cubicBezTo>
                  <a:pt x="737" y="86"/>
                  <a:pt x="740" y="86"/>
                  <a:pt x="740" y="87"/>
                </a:cubicBezTo>
                <a:close/>
                <a:moveTo>
                  <a:pt x="747" y="105"/>
                </a:moveTo>
                <a:cubicBezTo>
                  <a:pt x="748" y="106"/>
                  <a:pt x="750" y="107"/>
                  <a:pt x="751" y="106"/>
                </a:cubicBezTo>
                <a:cubicBezTo>
                  <a:pt x="750" y="105"/>
                  <a:pt x="747" y="104"/>
                  <a:pt x="747" y="105"/>
                </a:cubicBezTo>
                <a:close/>
                <a:moveTo>
                  <a:pt x="751" y="75"/>
                </a:moveTo>
                <a:cubicBezTo>
                  <a:pt x="753" y="75"/>
                  <a:pt x="756" y="76"/>
                  <a:pt x="756" y="75"/>
                </a:cubicBezTo>
                <a:cubicBezTo>
                  <a:pt x="754" y="75"/>
                  <a:pt x="752" y="73"/>
                  <a:pt x="751" y="75"/>
                </a:cubicBezTo>
                <a:close/>
                <a:moveTo>
                  <a:pt x="756" y="76"/>
                </a:moveTo>
                <a:cubicBezTo>
                  <a:pt x="757" y="76"/>
                  <a:pt x="759" y="77"/>
                  <a:pt x="759" y="76"/>
                </a:cubicBezTo>
                <a:cubicBezTo>
                  <a:pt x="758" y="75"/>
                  <a:pt x="756" y="74"/>
                  <a:pt x="756" y="76"/>
                </a:cubicBezTo>
                <a:close/>
                <a:moveTo>
                  <a:pt x="759" y="76"/>
                </a:moveTo>
                <a:cubicBezTo>
                  <a:pt x="760" y="76"/>
                  <a:pt x="762" y="77"/>
                  <a:pt x="762" y="76"/>
                </a:cubicBezTo>
                <a:cubicBezTo>
                  <a:pt x="762" y="75"/>
                  <a:pt x="760" y="75"/>
                  <a:pt x="759" y="76"/>
                </a:cubicBezTo>
                <a:close/>
                <a:moveTo>
                  <a:pt x="768" y="61"/>
                </a:moveTo>
                <a:cubicBezTo>
                  <a:pt x="772" y="62"/>
                  <a:pt x="778" y="63"/>
                  <a:pt x="784" y="64"/>
                </a:cubicBezTo>
                <a:cubicBezTo>
                  <a:pt x="780" y="62"/>
                  <a:pt x="773" y="61"/>
                  <a:pt x="768" y="61"/>
                </a:cubicBezTo>
                <a:close/>
                <a:moveTo>
                  <a:pt x="772" y="85"/>
                </a:moveTo>
                <a:cubicBezTo>
                  <a:pt x="773" y="85"/>
                  <a:pt x="775" y="87"/>
                  <a:pt x="776" y="86"/>
                </a:cubicBezTo>
                <a:cubicBezTo>
                  <a:pt x="775" y="85"/>
                  <a:pt x="773" y="84"/>
                  <a:pt x="772" y="85"/>
                </a:cubicBezTo>
                <a:close/>
                <a:moveTo>
                  <a:pt x="785" y="84"/>
                </a:moveTo>
                <a:cubicBezTo>
                  <a:pt x="788" y="86"/>
                  <a:pt x="791" y="85"/>
                  <a:pt x="793" y="84"/>
                </a:cubicBezTo>
                <a:cubicBezTo>
                  <a:pt x="791" y="83"/>
                  <a:pt x="788" y="83"/>
                  <a:pt x="786" y="82"/>
                </a:cubicBezTo>
                <a:cubicBezTo>
                  <a:pt x="786" y="84"/>
                  <a:pt x="785" y="83"/>
                  <a:pt x="785" y="84"/>
                </a:cubicBezTo>
                <a:close/>
                <a:moveTo>
                  <a:pt x="801" y="66"/>
                </a:moveTo>
                <a:cubicBezTo>
                  <a:pt x="800" y="66"/>
                  <a:pt x="799" y="65"/>
                  <a:pt x="798" y="66"/>
                </a:cubicBezTo>
                <a:cubicBezTo>
                  <a:pt x="798" y="67"/>
                  <a:pt x="801" y="67"/>
                  <a:pt x="801" y="66"/>
                </a:cubicBezTo>
                <a:close/>
                <a:moveTo>
                  <a:pt x="813" y="73"/>
                </a:moveTo>
                <a:cubicBezTo>
                  <a:pt x="809" y="73"/>
                  <a:pt x="804" y="71"/>
                  <a:pt x="800" y="71"/>
                </a:cubicBezTo>
                <a:cubicBezTo>
                  <a:pt x="804" y="71"/>
                  <a:pt x="809" y="74"/>
                  <a:pt x="813" y="73"/>
                </a:cubicBezTo>
                <a:close/>
                <a:moveTo>
                  <a:pt x="546" y="129"/>
                </a:moveTo>
                <a:cubicBezTo>
                  <a:pt x="553" y="127"/>
                  <a:pt x="559" y="131"/>
                  <a:pt x="565" y="129"/>
                </a:cubicBezTo>
                <a:cubicBezTo>
                  <a:pt x="554" y="128"/>
                  <a:pt x="545" y="126"/>
                  <a:pt x="535" y="127"/>
                </a:cubicBezTo>
                <a:cubicBezTo>
                  <a:pt x="537" y="128"/>
                  <a:pt x="541" y="127"/>
                  <a:pt x="541" y="129"/>
                </a:cubicBezTo>
                <a:cubicBezTo>
                  <a:pt x="540" y="130"/>
                  <a:pt x="538" y="128"/>
                  <a:pt x="538" y="129"/>
                </a:cubicBezTo>
                <a:cubicBezTo>
                  <a:pt x="540" y="131"/>
                  <a:pt x="541" y="131"/>
                  <a:pt x="544" y="130"/>
                </a:cubicBezTo>
                <a:cubicBezTo>
                  <a:pt x="550" y="131"/>
                  <a:pt x="567" y="134"/>
                  <a:pt x="573" y="133"/>
                </a:cubicBezTo>
                <a:cubicBezTo>
                  <a:pt x="565" y="131"/>
                  <a:pt x="553" y="131"/>
                  <a:pt x="546" y="129"/>
                </a:cubicBezTo>
                <a:close/>
                <a:moveTo>
                  <a:pt x="698" y="137"/>
                </a:moveTo>
                <a:cubicBezTo>
                  <a:pt x="695" y="137"/>
                  <a:pt x="695" y="137"/>
                  <a:pt x="695" y="137"/>
                </a:cubicBezTo>
                <a:cubicBezTo>
                  <a:pt x="681" y="134"/>
                  <a:pt x="658" y="130"/>
                  <a:pt x="644" y="128"/>
                </a:cubicBezTo>
                <a:cubicBezTo>
                  <a:pt x="642" y="126"/>
                  <a:pt x="638" y="126"/>
                  <a:pt x="635" y="125"/>
                </a:cubicBezTo>
                <a:cubicBezTo>
                  <a:pt x="635" y="124"/>
                  <a:pt x="636" y="124"/>
                  <a:pt x="636" y="123"/>
                </a:cubicBezTo>
                <a:cubicBezTo>
                  <a:pt x="630" y="123"/>
                  <a:pt x="626" y="123"/>
                  <a:pt x="623" y="120"/>
                </a:cubicBezTo>
                <a:cubicBezTo>
                  <a:pt x="625" y="120"/>
                  <a:pt x="629" y="121"/>
                  <a:pt x="628" y="119"/>
                </a:cubicBezTo>
                <a:cubicBezTo>
                  <a:pt x="632" y="121"/>
                  <a:pt x="636" y="117"/>
                  <a:pt x="638" y="120"/>
                </a:cubicBezTo>
                <a:cubicBezTo>
                  <a:pt x="640" y="119"/>
                  <a:pt x="640" y="118"/>
                  <a:pt x="642" y="119"/>
                </a:cubicBezTo>
                <a:cubicBezTo>
                  <a:pt x="640" y="117"/>
                  <a:pt x="636" y="119"/>
                  <a:pt x="635" y="117"/>
                </a:cubicBezTo>
                <a:cubicBezTo>
                  <a:pt x="636" y="117"/>
                  <a:pt x="640" y="116"/>
                  <a:pt x="644" y="117"/>
                </a:cubicBezTo>
                <a:cubicBezTo>
                  <a:pt x="625" y="112"/>
                  <a:pt x="608" y="112"/>
                  <a:pt x="590" y="107"/>
                </a:cubicBezTo>
                <a:cubicBezTo>
                  <a:pt x="589" y="107"/>
                  <a:pt x="588" y="105"/>
                  <a:pt x="586" y="105"/>
                </a:cubicBezTo>
                <a:cubicBezTo>
                  <a:pt x="578" y="103"/>
                  <a:pt x="569" y="104"/>
                  <a:pt x="560" y="101"/>
                </a:cubicBezTo>
                <a:cubicBezTo>
                  <a:pt x="570" y="100"/>
                  <a:pt x="578" y="100"/>
                  <a:pt x="589" y="102"/>
                </a:cubicBezTo>
                <a:cubicBezTo>
                  <a:pt x="589" y="100"/>
                  <a:pt x="589" y="100"/>
                  <a:pt x="591" y="99"/>
                </a:cubicBezTo>
                <a:cubicBezTo>
                  <a:pt x="591" y="99"/>
                  <a:pt x="591" y="100"/>
                  <a:pt x="591" y="100"/>
                </a:cubicBezTo>
                <a:cubicBezTo>
                  <a:pt x="595" y="98"/>
                  <a:pt x="606" y="102"/>
                  <a:pt x="611" y="100"/>
                </a:cubicBezTo>
                <a:cubicBezTo>
                  <a:pt x="603" y="99"/>
                  <a:pt x="592" y="98"/>
                  <a:pt x="587" y="97"/>
                </a:cubicBezTo>
                <a:cubicBezTo>
                  <a:pt x="585" y="96"/>
                  <a:pt x="582" y="96"/>
                  <a:pt x="582" y="94"/>
                </a:cubicBezTo>
                <a:cubicBezTo>
                  <a:pt x="591" y="96"/>
                  <a:pt x="598" y="97"/>
                  <a:pt x="609" y="97"/>
                </a:cubicBezTo>
                <a:cubicBezTo>
                  <a:pt x="607" y="97"/>
                  <a:pt x="606" y="97"/>
                  <a:pt x="607" y="96"/>
                </a:cubicBezTo>
                <a:cubicBezTo>
                  <a:pt x="618" y="94"/>
                  <a:pt x="628" y="98"/>
                  <a:pt x="639" y="98"/>
                </a:cubicBezTo>
                <a:cubicBezTo>
                  <a:pt x="630" y="96"/>
                  <a:pt x="619" y="96"/>
                  <a:pt x="611" y="92"/>
                </a:cubicBezTo>
                <a:cubicBezTo>
                  <a:pt x="609" y="93"/>
                  <a:pt x="607" y="93"/>
                  <a:pt x="605" y="93"/>
                </a:cubicBezTo>
                <a:cubicBezTo>
                  <a:pt x="591" y="90"/>
                  <a:pt x="569" y="87"/>
                  <a:pt x="552" y="85"/>
                </a:cubicBezTo>
                <a:cubicBezTo>
                  <a:pt x="568" y="84"/>
                  <a:pt x="585" y="87"/>
                  <a:pt x="602" y="88"/>
                </a:cubicBezTo>
                <a:cubicBezTo>
                  <a:pt x="605" y="92"/>
                  <a:pt x="617" y="90"/>
                  <a:pt x="622" y="94"/>
                </a:cubicBezTo>
                <a:cubicBezTo>
                  <a:pt x="642" y="93"/>
                  <a:pt x="665" y="96"/>
                  <a:pt x="682" y="99"/>
                </a:cubicBezTo>
                <a:cubicBezTo>
                  <a:pt x="672" y="95"/>
                  <a:pt x="658" y="95"/>
                  <a:pt x="647" y="93"/>
                </a:cubicBezTo>
                <a:cubicBezTo>
                  <a:pt x="628" y="89"/>
                  <a:pt x="604" y="86"/>
                  <a:pt x="588" y="85"/>
                </a:cubicBezTo>
                <a:cubicBezTo>
                  <a:pt x="586" y="85"/>
                  <a:pt x="584" y="83"/>
                  <a:pt x="582" y="83"/>
                </a:cubicBezTo>
                <a:cubicBezTo>
                  <a:pt x="576" y="81"/>
                  <a:pt x="569" y="83"/>
                  <a:pt x="564" y="82"/>
                </a:cubicBezTo>
                <a:cubicBezTo>
                  <a:pt x="559" y="81"/>
                  <a:pt x="554" y="78"/>
                  <a:pt x="550" y="77"/>
                </a:cubicBezTo>
                <a:cubicBezTo>
                  <a:pt x="544" y="76"/>
                  <a:pt x="537" y="78"/>
                  <a:pt x="532" y="75"/>
                </a:cubicBezTo>
                <a:cubicBezTo>
                  <a:pt x="543" y="76"/>
                  <a:pt x="552" y="76"/>
                  <a:pt x="563" y="78"/>
                </a:cubicBezTo>
                <a:cubicBezTo>
                  <a:pt x="567" y="79"/>
                  <a:pt x="572" y="79"/>
                  <a:pt x="575" y="80"/>
                </a:cubicBezTo>
                <a:cubicBezTo>
                  <a:pt x="576" y="80"/>
                  <a:pt x="577" y="81"/>
                  <a:pt x="578" y="81"/>
                </a:cubicBezTo>
                <a:cubicBezTo>
                  <a:pt x="578" y="81"/>
                  <a:pt x="579" y="81"/>
                  <a:pt x="579" y="81"/>
                </a:cubicBezTo>
                <a:cubicBezTo>
                  <a:pt x="582" y="81"/>
                  <a:pt x="584" y="82"/>
                  <a:pt x="586" y="82"/>
                </a:cubicBezTo>
                <a:cubicBezTo>
                  <a:pt x="605" y="85"/>
                  <a:pt x="624" y="86"/>
                  <a:pt x="638" y="88"/>
                </a:cubicBezTo>
                <a:cubicBezTo>
                  <a:pt x="638" y="87"/>
                  <a:pt x="636" y="86"/>
                  <a:pt x="638" y="86"/>
                </a:cubicBezTo>
                <a:cubicBezTo>
                  <a:pt x="644" y="86"/>
                  <a:pt x="653" y="87"/>
                  <a:pt x="658" y="89"/>
                </a:cubicBezTo>
                <a:cubicBezTo>
                  <a:pt x="658" y="90"/>
                  <a:pt x="657" y="89"/>
                  <a:pt x="657" y="90"/>
                </a:cubicBezTo>
                <a:cubicBezTo>
                  <a:pt x="658" y="90"/>
                  <a:pt x="658" y="89"/>
                  <a:pt x="660" y="89"/>
                </a:cubicBezTo>
                <a:cubicBezTo>
                  <a:pt x="662" y="92"/>
                  <a:pt x="664" y="89"/>
                  <a:pt x="667" y="91"/>
                </a:cubicBezTo>
                <a:cubicBezTo>
                  <a:pt x="667" y="92"/>
                  <a:pt x="664" y="90"/>
                  <a:pt x="664" y="92"/>
                </a:cubicBezTo>
                <a:cubicBezTo>
                  <a:pt x="667" y="92"/>
                  <a:pt x="670" y="94"/>
                  <a:pt x="669" y="91"/>
                </a:cubicBezTo>
                <a:cubicBezTo>
                  <a:pt x="670" y="92"/>
                  <a:pt x="671" y="93"/>
                  <a:pt x="672" y="92"/>
                </a:cubicBezTo>
                <a:cubicBezTo>
                  <a:pt x="672" y="92"/>
                  <a:pt x="670" y="92"/>
                  <a:pt x="670" y="91"/>
                </a:cubicBezTo>
                <a:cubicBezTo>
                  <a:pt x="672" y="91"/>
                  <a:pt x="673" y="92"/>
                  <a:pt x="674" y="93"/>
                </a:cubicBezTo>
                <a:cubicBezTo>
                  <a:pt x="679" y="91"/>
                  <a:pt x="694" y="97"/>
                  <a:pt x="700" y="96"/>
                </a:cubicBezTo>
                <a:cubicBezTo>
                  <a:pt x="695" y="94"/>
                  <a:pt x="691" y="94"/>
                  <a:pt x="685" y="93"/>
                </a:cubicBezTo>
                <a:cubicBezTo>
                  <a:pt x="687" y="91"/>
                  <a:pt x="689" y="94"/>
                  <a:pt x="691" y="92"/>
                </a:cubicBezTo>
                <a:cubicBezTo>
                  <a:pt x="671" y="89"/>
                  <a:pt x="648" y="86"/>
                  <a:pt x="627" y="82"/>
                </a:cubicBezTo>
                <a:cubicBezTo>
                  <a:pt x="643" y="83"/>
                  <a:pt x="666" y="86"/>
                  <a:pt x="683" y="89"/>
                </a:cubicBezTo>
                <a:cubicBezTo>
                  <a:pt x="686" y="89"/>
                  <a:pt x="691" y="92"/>
                  <a:pt x="693" y="89"/>
                </a:cubicBezTo>
                <a:cubicBezTo>
                  <a:pt x="689" y="87"/>
                  <a:pt x="681" y="88"/>
                  <a:pt x="677" y="84"/>
                </a:cubicBezTo>
                <a:cubicBezTo>
                  <a:pt x="681" y="84"/>
                  <a:pt x="685" y="87"/>
                  <a:pt x="688" y="86"/>
                </a:cubicBezTo>
                <a:cubicBezTo>
                  <a:pt x="688" y="85"/>
                  <a:pt x="686" y="85"/>
                  <a:pt x="686" y="84"/>
                </a:cubicBezTo>
                <a:cubicBezTo>
                  <a:pt x="699" y="85"/>
                  <a:pt x="709" y="88"/>
                  <a:pt x="720" y="88"/>
                </a:cubicBezTo>
                <a:cubicBezTo>
                  <a:pt x="714" y="84"/>
                  <a:pt x="704" y="84"/>
                  <a:pt x="696" y="83"/>
                </a:cubicBezTo>
                <a:cubicBezTo>
                  <a:pt x="687" y="81"/>
                  <a:pt x="673" y="79"/>
                  <a:pt x="666" y="76"/>
                </a:cubicBezTo>
                <a:cubicBezTo>
                  <a:pt x="675" y="77"/>
                  <a:pt x="680" y="79"/>
                  <a:pt x="690" y="80"/>
                </a:cubicBezTo>
                <a:cubicBezTo>
                  <a:pt x="691" y="79"/>
                  <a:pt x="692" y="78"/>
                  <a:pt x="696" y="79"/>
                </a:cubicBezTo>
                <a:cubicBezTo>
                  <a:pt x="695" y="76"/>
                  <a:pt x="698" y="78"/>
                  <a:pt x="698" y="77"/>
                </a:cubicBezTo>
                <a:cubicBezTo>
                  <a:pt x="688" y="74"/>
                  <a:pt x="677" y="75"/>
                  <a:pt x="670" y="71"/>
                </a:cubicBezTo>
                <a:cubicBezTo>
                  <a:pt x="680" y="70"/>
                  <a:pt x="696" y="76"/>
                  <a:pt x="706" y="76"/>
                </a:cubicBezTo>
                <a:cubicBezTo>
                  <a:pt x="708" y="76"/>
                  <a:pt x="710" y="75"/>
                  <a:pt x="711" y="74"/>
                </a:cubicBezTo>
                <a:cubicBezTo>
                  <a:pt x="703" y="71"/>
                  <a:pt x="693" y="72"/>
                  <a:pt x="688" y="68"/>
                </a:cubicBezTo>
                <a:cubicBezTo>
                  <a:pt x="687" y="68"/>
                  <a:pt x="689" y="69"/>
                  <a:pt x="687" y="69"/>
                </a:cubicBezTo>
                <a:cubicBezTo>
                  <a:pt x="688" y="68"/>
                  <a:pt x="685" y="64"/>
                  <a:pt x="682" y="65"/>
                </a:cubicBezTo>
                <a:cubicBezTo>
                  <a:pt x="681" y="66"/>
                  <a:pt x="684" y="66"/>
                  <a:pt x="684" y="67"/>
                </a:cubicBezTo>
                <a:cubicBezTo>
                  <a:pt x="682" y="68"/>
                  <a:pt x="681" y="66"/>
                  <a:pt x="680" y="66"/>
                </a:cubicBezTo>
                <a:cubicBezTo>
                  <a:pt x="680" y="67"/>
                  <a:pt x="679" y="68"/>
                  <a:pt x="678" y="67"/>
                </a:cubicBezTo>
                <a:cubicBezTo>
                  <a:pt x="676" y="67"/>
                  <a:pt x="679" y="65"/>
                  <a:pt x="677" y="65"/>
                </a:cubicBezTo>
                <a:cubicBezTo>
                  <a:pt x="657" y="64"/>
                  <a:pt x="636" y="58"/>
                  <a:pt x="615" y="55"/>
                </a:cubicBezTo>
                <a:cubicBezTo>
                  <a:pt x="618" y="54"/>
                  <a:pt x="616" y="53"/>
                  <a:pt x="619" y="53"/>
                </a:cubicBezTo>
                <a:cubicBezTo>
                  <a:pt x="624" y="53"/>
                  <a:pt x="629" y="54"/>
                  <a:pt x="630" y="56"/>
                </a:cubicBezTo>
                <a:cubicBezTo>
                  <a:pt x="646" y="55"/>
                  <a:pt x="663" y="62"/>
                  <a:pt x="679" y="62"/>
                </a:cubicBezTo>
                <a:cubicBezTo>
                  <a:pt x="676" y="61"/>
                  <a:pt x="674" y="60"/>
                  <a:pt x="669" y="59"/>
                </a:cubicBezTo>
                <a:cubicBezTo>
                  <a:pt x="669" y="59"/>
                  <a:pt x="670" y="59"/>
                  <a:pt x="670" y="58"/>
                </a:cubicBezTo>
                <a:cubicBezTo>
                  <a:pt x="666" y="60"/>
                  <a:pt x="661" y="57"/>
                  <a:pt x="658" y="56"/>
                </a:cubicBezTo>
                <a:cubicBezTo>
                  <a:pt x="658" y="55"/>
                  <a:pt x="660" y="56"/>
                  <a:pt x="659" y="54"/>
                </a:cubicBezTo>
                <a:cubicBezTo>
                  <a:pt x="661" y="54"/>
                  <a:pt x="661" y="55"/>
                  <a:pt x="663" y="54"/>
                </a:cubicBezTo>
                <a:cubicBezTo>
                  <a:pt x="661" y="53"/>
                  <a:pt x="663" y="54"/>
                  <a:pt x="664" y="53"/>
                </a:cubicBezTo>
                <a:cubicBezTo>
                  <a:pt x="649" y="50"/>
                  <a:pt x="633" y="47"/>
                  <a:pt x="621" y="46"/>
                </a:cubicBezTo>
                <a:cubicBezTo>
                  <a:pt x="624" y="47"/>
                  <a:pt x="628" y="48"/>
                  <a:pt x="631" y="49"/>
                </a:cubicBezTo>
                <a:cubicBezTo>
                  <a:pt x="609" y="49"/>
                  <a:pt x="597" y="48"/>
                  <a:pt x="577" y="42"/>
                </a:cubicBezTo>
                <a:cubicBezTo>
                  <a:pt x="577" y="42"/>
                  <a:pt x="578" y="42"/>
                  <a:pt x="578" y="40"/>
                </a:cubicBezTo>
                <a:cubicBezTo>
                  <a:pt x="563" y="36"/>
                  <a:pt x="547" y="39"/>
                  <a:pt x="535" y="34"/>
                </a:cubicBezTo>
                <a:cubicBezTo>
                  <a:pt x="534" y="35"/>
                  <a:pt x="536" y="35"/>
                  <a:pt x="535" y="35"/>
                </a:cubicBezTo>
                <a:cubicBezTo>
                  <a:pt x="532" y="35"/>
                  <a:pt x="534" y="33"/>
                  <a:pt x="531" y="33"/>
                </a:cubicBezTo>
                <a:cubicBezTo>
                  <a:pt x="531" y="32"/>
                  <a:pt x="533" y="32"/>
                  <a:pt x="534" y="31"/>
                </a:cubicBezTo>
                <a:cubicBezTo>
                  <a:pt x="532" y="31"/>
                  <a:pt x="530" y="30"/>
                  <a:pt x="528" y="30"/>
                </a:cubicBezTo>
                <a:cubicBezTo>
                  <a:pt x="531" y="29"/>
                  <a:pt x="536" y="30"/>
                  <a:pt x="538" y="28"/>
                </a:cubicBezTo>
                <a:cubicBezTo>
                  <a:pt x="534" y="27"/>
                  <a:pt x="530" y="29"/>
                  <a:pt x="530" y="25"/>
                </a:cubicBezTo>
                <a:cubicBezTo>
                  <a:pt x="535" y="25"/>
                  <a:pt x="537" y="25"/>
                  <a:pt x="542" y="26"/>
                </a:cubicBezTo>
                <a:cubicBezTo>
                  <a:pt x="543" y="24"/>
                  <a:pt x="541" y="25"/>
                  <a:pt x="542" y="23"/>
                </a:cubicBezTo>
                <a:cubicBezTo>
                  <a:pt x="539" y="23"/>
                  <a:pt x="536" y="22"/>
                  <a:pt x="534" y="23"/>
                </a:cubicBezTo>
                <a:cubicBezTo>
                  <a:pt x="523" y="19"/>
                  <a:pt x="509" y="21"/>
                  <a:pt x="498" y="17"/>
                </a:cubicBezTo>
                <a:cubicBezTo>
                  <a:pt x="500" y="17"/>
                  <a:pt x="504" y="18"/>
                  <a:pt x="508" y="18"/>
                </a:cubicBezTo>
                <a:cubicBezTo>
                  <a:pt x="509" y="18"/>
                  <a:pt x="513" y="18"/>
                  <a:pt x="512" y="17"/>
                </a:cubicBezTo>
                <a:cubicBezTo>
                  <a:pt x="489" y="14"/>
                  <a:pt x="470" y="13"/>
                  <a:pt x="449" y="11"/>
                </a:cubicBezTo>
                <a:cubicBezTo>
                  <a:pt x="448" y="14"/>
                  <a:pt x="451" y="11"/>
                  <a:pt x="450" y="13"/>
                </a:cubicBezTo>
                <a:cubicBezTo>
                  <a:pt x="447" y="13"/>
                  <a:pt x="439" y="15"/>
                  <a:pt x="437" y="12"/>
                </a:cubicBezTo>
                <a:cubicBezTo>
                  <a:pt x="438" y="11"/>
                  <a:pt x="439" y="12"/>
                  <a:pt x="440" y="11"/>
                </a:cubicBezTo>
                <a:cubicBezTo>
                  <a:pt x="430" y="9"/>
                  <a:pt x="417" y="9"/>
                  <a:pt x="407" y="8"/>
                </a:cubicBezTo>
                <a:cubicBezTo>
                  <a:pt x="406" y="8"/>
                  <a:pt x="407" y="9"/>
                  <a:pt x="406" y="10"/>
                </a:cubicBezTo>
                <a:cubicBezTo>
                  <a:pt x="403" y="9"/>
                  <a:pt x="399" y="8"/>
                  <a:pt x="398" y="10"/>
                </a:cubicBezTo>
                <a:cubicBezTo>
                  <a:pt x="397" y="7"/>
                  <a:pt x="395" y="9"/>
                  <a:pt x="393" y="7"/>
                </a:cubicBezTo>
                <a:cubicBezTo>
                  <a:pt x="392" y="7"/>
                  <a:pt x="392" y="9"/>
                  <a:pt x="391" y="9"/>
                </a:cubicBezTo>
                <a:cubicBezTo>
                  <a:pt x="384" y="8"/>
                  <a:pt x="381" y="10"/>
                  <a:pt x="375" y="8"/>
                </a:cubicBezTo>
                <a:cubicBezTo>
                  <a:pt x="372" y="9"/>
                  <a:pt x="368" y="9"/>
                  <a:pt x="365" y="8"/>
                </a:cubicBezTo>
                <a:cubicBezTo>
                  <a:pt x="365" y="8"/>
                  <a:pt x="365" y="8"/>
                  <a:pt x="365" y="8"/>
                </a:cubicBezTo>
                <a:cubicBezTo>
                  <a:pt x="363" y="8"/>
                  <a:pt x="364" y="7"/>
                  <a:pt x="364" y="6"/>
                </a:cubicBezTo>
                <a:cubicBezTo>
                  <a:pt x="359" y="7"/>
                  <a:pt x="354" y="2"/>
                  <a:pt x="350" y="7"/>
                </a:cubicBezTo>
                <a:cubicBezTo>
                  <a:pt x="342" y="7"/>
                  <a:pt x="337" y="4"/>
                  <a:pt x="331" y="7"/>
                </a:cubicBezTo>
                <a:cubicBezTo>
                  <a:pt x="330" y="6"/>
                  <a:pt x="330" y="4"/>
                  <a:pt x="328" y="4"/>
                </a:cubicBezTo>
                <a:cubicBezTo>
                  <a:pt x="327" y="4"/>
                  <a:pt x="327" y="6"/>
                  <a:pt x="326" y="6"/>
                </a:cubicBezTo>
                <a:cubicBezTo>
                  <a:pt x="319" y="3"/>
                  <a:pt x="309" y="4"/>
                  <a:pt x="302" y="4"/>
                </a:cubicBezTo>
                <a:cubicBezTo>
                  <a:pt x="301" y="4"/>
                  <a:pt x="299" y="3"/>
                  <a:pt x="299" y="3"/>
                </a:cubicBezTo>
                <a:cubicBezTo>
                  <a:pt x="291" y="4"/>
                  <a:pt x="283" y="4"/>
                  <a:pt x="275" y="3"/>
                </a:cubicBezTo>
                <a:cubicBezTo>
                  <a:pt x="254" y="2"/>
                  <a:pt x="230" y="1"/>
                  <a:pt x="209" y="2"/>
                </a:cubicBezTo>
                <a:cubicBezTo>
                  <a:pt x="207" y="1"/>
                  <a:pt x="206" y="2"/>
                  <a:pt x="203" y="2"/>
                </a:cubicBezTo>
                <a:cubicBezTo>
                  <a:pt x="202" y="0"/>
                  <a:pt x="198" y="3"/>
                  <a:pt x="195" y="1"/>
                </a:cubicBezTo>
                <a:cubicBezTo>
                  <a:pt x="192" y="4"/>
                  <a:pt x="188" y="1"/>
                  <a:pt x="184" y="1"/>
                </a:cubicBezTo>
                <a:cubicBezTo>
                  <a:pt x="167" y="2"/>
                  <a:pt x="154" y="3"/>
                  <a:pt x="137" y="3"/>
                </a:cubicBezTo>
                <a:cubicBezTo>
                  <a:pt x="122" y="4"/>
                  <a:pt x="109" y="7"/>
                  <a:pt x="95" y="8"/>
                </a:cubicBezTo>
                <a:cubicBezTo>
                  <a:pt x="93" y="9"/>
                  <a:pt x="90" y="9"/>
                  <a:pt x="88" y="11"/>
                </a:cubicBezTo>
                <a:cubicBezTo>
                  <a:pt x="84" y="11"/>
                  <a:pt x="80" y="11"/>
                  <a:pt x="77" y="12"/>
                </a:cubicBezTo>
                <a:cubicBezTo>
                  <a:pt x="77" y="13"/>
                  <a:pt x="77" y="14"/>
                  <a:pt x="77" y="14"/>
                </a:cubicBezTo>
                <a:cubicBezTo>
                  <a:pt x="75" y="15"/>
                  <a:pt x="75" y="16"/>
                  <a:pt x="73" y="16"/>
                </a:cubicBezTo>
                <a:cubicBezTo>
                  <a:pt x="70" y="16"/>
                  <a:pt x="66" y="11"/>
                  <a:pt x="64" y="15"/>
                </a:cubicBezTo>
                <a:cubicBezTo>
                  <a:pt x="64" y="17"/>
                  <a:pt x="67" y="15"/>
                  <a:pt x="68" y="16"/>
                </a:cubicBezTo>
                <a:cubicBezTo>
                  <a:pt x="66" y="17"/>
                  <a:pt x="65" y="18"/>
                  <a:pt x="64" y="19"/>
                </a:cubicBezTo>
                <a:cubicBezTo>
                  <a:pt x="65" y="20"/>
                  <a:pt x="67" y="21"/>
                  <a:pt x="67" y="23"/>
                </a:cubicBezTo>
                <a:cubicBezTo>
                  <a:pt x="61" y="26"/>
                  <a:pt x="53" y="27"/>
                  <a:pt x="46" y="30"/>
                </a:cubicBezTo>
                <a:cubicBezTo>
                  <a:pt x="42" y="32"/>
                  <a:pt x="39" y="36"/>
                  <a:pt x="34" y="36"/>
                </a:cubicBezTo>
                <a:cubicBezTo>
                  <a:pt x="32" y="36"/>
                  <a:pt x="30" y="34"/>
                  <a:pt x="28" y="36"/>
                </a:cubicBezTo>
                <a:cubicBezTo>
                  <a:pt x="27" y="39"/>
                  <a:pt x="30" y="46"/>
                  <a:pt x="32" y="50"/>
                </a:cubicBezTo>
                <a:cubicBezTo>
                  <a:pt x="33" y="55"/>
                  <a:pt x="34" y="60"/>
                  <a:pt x="36" y="64"/>
                </a:cubicBezTo>
                <a:cubicBezTo>
                  <a:pt x="37" y="67"/>
                  <a:pt x="40" y="70"/>
                  <a:pt x="41" y="73"/>
                </a:cubicBezTo>
                <a:cubicBezTo>
                  <a:pt x="43" y="78"/>
                  <a:pt x="42" y="85"/>
                  <a:pt x="44" y="90"/>
                </a:cubicBezTo>
                <a:cubicBezTo>
                  <a:pt x="45" y="92"/>
                  <a:pt x="48" y="94"/>
                  <a:pt x="48" y="96"/>
                </a:cubicBezTo>
                <a:cubicBezTo>
                  <a:pt x="49" y="101"/>
                  <a:pt x="45" y="103"/>
                  <a:pt x="45" y="107"/>
                </a:cubicBezTo>
                <a:cubicBezTo>
                  <a:pt x="45" y="109"/>
                  <a:pt x="48" y="114"/>
                  <a:pt x="49" y="116"/>
                </a:cubicBezTo>
                <a:cubicBezTo>
                  <a:pt x="53" y="127"/>
                  <a:pt x="60" y="137"/>
                  <a:pt x="71" y="141"/>
                </a:cubicBezTo>
                <a:cubicBezTo>
                  <a:pt x="81" y="143"/>
                  <a:pt x="88" y="139"/>
                  <a:pt x="96" y="139"/>
                </a:cubicBezTo>
                <a:cubicBezTo>
                  <a:pt x="105" y="140"/>
                  <a:pt x="108" y="144"/>
                  <a:pt x="113" y="148"/>
                </a:cubicBezTo>
                <a:cubicBezTo>
                  <a:pt x="115" y="149"/>
                  <a:pt x="118" y="149"/>
                  <a:pt x="119" y="152"/>
                </a:cubicBezTo>
                <a:cubicBezTo>
                  <a:pt x="118" y="154"/>
                  <a:pt x="114" y="153"/>
                  <a:pt x="112" y="155"/>
                </a:cubicBezTo>
                <a:cubicBezTo>
                  <a:pt x="112" y="156"/>
                  <a:pt x="113" y="157"/>
                  <a:pt x="113" y="158"/>
                </a:cubicBezTo>
                <a:cubicBezTo>
                  <a:pt x="110" y="159"/>
                  <a:pt x="107" y="160"/>
                  <a:pt x="106" y="163"/>
                </a:cubicBezTo>
                <a:cubicBezTo>
                  <a:pt x="113" y="166"/>
                  <a:pt x="120" y="163"/>
                  <a:pt x="127" y="163"/>
                </a:cubicBezTo>
                <a:cubicBezTo>
                  <a:pt x="135" y="163"/>
                  <a:pt x="143" y="165"/>
                  <a:pt x="150" y="165"/>
                </a:cubicBezTo>
                <a:cubicBezTo>
                  <a:pt x="189" y="167"/>
                  <a:pt x="227" y="162"/>
                  <a:pt x="263" y="162"/>
                </a:cubicBezTo>
                <a:cubicBezTo>
                  <a:pt x="262" y="162"/>
                  <a:pt x="261" y="162"/>
                  <a:pt x="260" y="162"/>
                </a:cubicBezTo>
                <a:cubicBezTo>
                  <a:pt x="260" y="160"/>
                  <a:pt x="260" y="160"/>
                  <a:pt x="260" y="160"/>
                </a:cubicBezTo>
                <a:cubicBezTo>
                  <a:pt x="253" y="159"/>
                  <a:pt x="248" y="159"/>
                  <a:pt x="244" y="157"/>
                </a:cubicBezTo>
                <a:cubicBezTo>
                  <a:pt x="247" y="155"/>
                  <a:pt x="251" y="158"/>
                  <a:pt x="253" y="156"/>
                </a:cubicBezTo>
                <a:cubicBezTo>
                  <a:pt x="246" y="155"/>
                  <a:pt x="234" y="156"/>
                  <a:pt x="229" y="155"/>
                </a:cubicBezTo>
                <a:cubicBezTo>
                  <a:pt x="232" y="153"/>
                  <a:pt x="239" y="156"/>
                  <a:pt x="241" y="153"/>
                </a:cubicBezTo>
                <a:cubicBezTo>
                  <a:pt x="237" y="152"/>
                  <a:pt x="228" y="155"/>
                  <a:pt x="227" y="151"/>
                </a:cubicBezTo>
                <a:cubicBezTo>
                  <a:pt x="232" y="148"/>
                  <a:pt x="240" y="150"/>
                  <a:pt x="246" y="149"/>
                </a:cubicBezTo>
                <a:cubicBezTo>
                  <a:pt x="247" y="148"/>
                  <a:pt x="245" y="147"/>
                  <a:pt x="246" y="146"/>
                </a:cubicBezTo>
                <a:cubicBezTo>
                  <a:pt x="258" y="146"/>
                  <a:pt x="274" y="145"/>
                  <a:pt x="288" y="147"/>
                </a:cubicBezTo>
                <a:cubicBezTo>
                  <a:pt x="287" y="148"/>
                  <a:pt x="282" y="146"/>
                  <a:pt x="281" y="148"/>
                </a:cubicBezTo>
                <a:cubicBezTo>
                  <a:pt x="282" y="149"/>
                  <a:pt x="283" y="147"/>
                  <a:pt x="284" y="149"/>
                </a:cubicBezTo>
                <a:cubicBezTo>
                  <a:pt x="281" y="150"/>
                  <a:pt x="276" y="149"/>
                  <a:pt x="274" y="147"/>
                </a:cubicBezTo>
                <a:cubicBezTo>
                  <a:pt x="272" y="148"/>
                  <a:pt x="271" y="149"/>
                  <a:pt x="269" y="149"/>
                </a:cubicBezTo>
                <a:cubicBezTo>
                  <a:pt x="274" y="151"/>
                  <a:pt x="282" y="149"/>
                  <a:pt x="284" y="154"/>
                </a:cubicBezTo>
                <a:cubicBezTo>
                  <a:pt x="289" y="155"/>
                  <a:pt x="298" y="157"/>
                  <a:pt x="304" y="155"/>
                </a:cubicBezTo>
                <a:cubicBezTo>
                  <a:pt x="299" y="154"/>
                  <a:pt x="292" y="154"/>
                  <a:pt x="290" y="154"/>
                </a:cubicBezTo>
                <a:cubicBezTo>
                  <a:pt x="291" y="151"/>
                  <a:pt x="298" y="152"/>
                  <a:pt x="301" y="153"/>
                </a:cubicBezTo>
                <a:cubicBezTo>
                  <a:pt x="301" y="151"/>
                  <a:pt x="304" y="152"/>
                  <a:pt x="306" y="152"/>
                </a:cubicBezTo>
                <a:cubicBezTo>
                  <a:pt x="306" y="153"/>
                  <a:pt x="304" y="154"/>
                  <a:pt x="305" y="155"/>
                </a:cubicBezTo>
                <a:cubicBezTo>
                  <a:pt x="308" y="155"/>
                  <a:pt x="310" y="155"/>
                  <a:pt x="313" y="155"/>
                </a:cubicBezTo>
                <a:cubicBezTo>
                  <a:pt x="314" y="155"/>
                  <a:pt x="313" y="153"/>
                  <a:pt x="315" y="153"/>
                </a:cubicBezTo>
                <a:cubicBezTo>
                  <a:pt x="318" y="154"/>
                  <a:pt x="323" y="152"/>
                  <a:pt x="325" y="154"/>
                </a:cubicBezTo>
                <a:cubicBezTo>
                  <a:pt x="323" y="156"/>
                  <a:pt x="322" y="155"/>
                  <a:pt x="319" y="155"/>
                </a:cubicBezTo>
                <a:cubicBezTo>
                  <a:pt x="320" y="157"/>
                  <a:pt x="325" y="155"/>
                  <a:pt x="329" y="156"/>
                </a:cubicBezTo>
                <a:cubicBezTo>
                  <a:pt x="330" y="155"/>
                  <a:pt x="330" y="154"/>
                  <a:pt x="331" y="154"/>
                </a:cubicBezTo>
                <a:cubicBezTo>
                  <a:pt x="338" y="153"/>
                  <a:pt x="350" y="155"/>
                  <a:pt x="355" y="154"/>
                </a:cubicBezTo>
                <a:cubicBezTo>
                  <a:pt x="354" y="154"/>
                  <a:pt x="352" y="154"/>
                  <a:pt x="352" y="152"/>
                </a:cubicBezTo>
                <a:cubicBezTo>
                  <a:pt x="356" y="153"/>
                  <a:pt x="360" y="152"/>
                  <a:pt x="362" y="155"/>
                </a:cubicBezTo>
                <a:cubicBezTo>
                  <a:pt x="363" y="155"/>
                  <a:pt x="361" y="153"/>
                  <a:pt x="363" y="153"/>
                </a:cubicBezTo>
                <a:cubicBezTo>
                  <a:pt x="363" y="153"/>
                  <a:pt x="365" y="153"/>
                  <a:pt x="365" y="154"/>
                </a:cubicBezTo>
                <a:cubicBezTo>
                  <a:pt x="365" y="156"/>
                  <a:pt x="363" y="155"/>
                  <a:pt x="364" y="157"/>
                </a:cubicBezTo>
                <a:cubicBezTo>
                  <a:pt x="370" y="159"/>
                  <a:pt x="377" y="158"/>
                  <a:pt x="381" y="158"/>
                </a:cubicBezTo>
                <a:cubicBezTo>
                  <a:pt x="380" y="158"/>
                  <a:pt x="379" y="157"/>
                  <a:pt x="379" y="156"/>
                </a:cubicBezTo>
                <a:cubicBezTo>
                  <a:pt x="385" y="155"/>
                  <a:pt x="391" y="158"/>
                  <a:pt x="396" y="156"/>
                </a:cubicBezTo>
                <a:cubicBezTo>
                  <a:pt x="394" y="155"/>
                  <a:pt x="393" y="155"/>
                  <a:pt x="392" y="153"/>
                </a:cubicBezTo>
                <a:cubicBezTo>
                  <a:pt x="396" y="153"/>
                  <a:pt x="400" y="154"/>
                  <a:pt x="405" y="153"/>
                </a:cubicBezTo>
                <a:cubicBezTo>
                  <a:pt x="401" y="151"/>
                  <a:pt x="398" y="154"/>
                  <a:pt x="396" y="151"/>
                </a:cubicBezTo>
                <a:cubicBezTo>
                  <a:pt x="408" y="150"/>
                  <a:pt x="424" y="153"/>
                  <a:pt x="438" y="152"/>
                </a:cubicBezTo>
                <a:cubicBezTo>
                  <a:pt x="428" y="151"/>
                  <a:pt x="421" y="150"/>
                  <a:pt x="413" y="151"/>
                </a:cubicBezTo>
                <a:cubicBezTo>
                  <a:pt x="413" y="150"/>
                  <a:pt x="413" y="149"/>
                  <a:pt x="413" y="148"/>
                </a:cubicBezTo>
                <a:cubicBezTo>
                  <a:pt x="411" y="148"/>
                  <a:pt x="409" y="149"/>
                  <a:pt x="409" y="147"/>
                </a:cubicBezTo>
                <a:cubicBezTo>
                  <a:pt x="417" y="146"/>
                  <a:pt x="429" y="149"/>
                  <a:pt x="441" y="148"/>
                </a:cubicBezTo>
                <a:cubicBezTo>
                  <a:pt x="439" y="147"/>
                  <a:pt x="438" y="148"/>
                  <a:pt x="437" y="146"/>
                </a:cubicBezTo>
                <a:cubicBezTo>
                  <a:pt x="439" y="145"/>
                  <a:pt x="441" y="146"/>
                  <a:pt x="444" y="146"/>
                </a:cubicBezTo>
                <a:cubicBezTo>
                  <a:pt x="444" y="144"/>
                  <a:pt x="440" y="146"/>
                  <a:pt x="439" y="144"/>
                </a:cubicBezTo>
                <a:cubicBezTo>
                  <a:pt x="443" y="142"/>
                  <a:pt x="448" y="144"/>
                  <a:pt x="453" y="144"/>
                </a:cubicBezTo>
                <a:cubicBezTo>
                  <a:pt x="455" y="144"/>
                  <a:pt x="456" y="143"/>
                  <a:pt x="458" y="143"/>
                </a:cubicBezTo>
                <a:cubicBezTo>
                  <a:pt x="468" y="142"/>
                  <a:pt x="479" y="146"/>
                  <a:pt x="489" y="144"/>
                </a:cubicBezTo>
                <a:cubicBezTo>
                  <a:pt x="482" y="143"/>
                  <a:pt x="475" y="141"/>
                  <a:pt x="470" y="142"/>
                </a:cubicBezTo>
                <a:cubicBezTo>
                  <a:pt x="470" y="139"/>
                  <a:pt x="465" y="140"/>
                  <a:pt x="463" y="141"/>
                </a:cubicBezTo>
                <a:cubicBezTo>
                  <a:pt x="462" y="141"/>
                  <a:pt x="463" y="139"/>
                  <a:pt x="461" y="139"/>
                </a:cubicBezTo>
                <a:cubicBezTo>
                  <a:pt x="456" y="139"/>
                  <a:pt x="450" y="138"/>
                  <a:pt x="443" y="138"/>
                </a:cubicBezTo>
                <a:cubicBezTo>
                  <a:pt x="441" y="137"/>
                  <a:pt x="437" y="138"/>
                  <a:pt x="436" y="136"/>
                </a:cubicBezTo>
                <a:cubicBezTo>
                  <a:pt x="441" y="137"/>
                  <a:pt x="444" y="135"/>
                  <a:pt x="448" y="135"/>
                </a:cubicBezTo>
                <a:cubicBezTo>
                  <a:pt x="449" y="135"/>
                  <a:pt x="447" y="136"/>
                  <a:pt x="449" y="137"/>
                </a:cubicBezTo>
                <a:cubicBezTo>
                  <a:pt x="459" y="137"/>
                  <a:pt x="464" y="136"/>
                  <a:pt x="473" y="136"/>
                </a:cubicBezTo>
                <a:cubicBezTo>
                  <a:pt x="472" y="135"/>
                  <a:pt x="471" y="136"/>
                  <a:pt x="470" y="134"/>
                </a:cubicBezTo>
                <a:cubicBezTo>
                  <a:pt x="472" y="134"/>
                  <a:pt x="473" y="134"/>
                  <a:pt x="473" y="133"/>
                </a:cubicBezTo>
                <a:cubicBezTo>
                  <a:pt x="475" y="133"/>
                  <a:pt x="479" y="134"/>
                  <a:pt x="483" y="133"/>
                </a:cubicBezTo>
                <a:cubicBezTo>
                  <a:pt x="473" y="132"/>
                  <a:pt x="464" y="131"/>
                  <a:pt x="454" y="130"/>
                </a:cubicBezTo>
                <a:cubicBezTo>
                  <a:pt x="450" y="130"/>
                  <a:pt x="444" y="131"/>
                  <a:pt x="441" y="128"/>
                </a:cubicBezTo>
                <a:cubicBezTo>
                  <a:pt x="455" y="128"/>
                  <a:pt x="470" y="130"/>
                  <a:pt x="482" y="130"/>
                </a:cubicBezTo>
                <a:cubicBezTo>
                  <a:pt x="479" y="127"/>
                  <a:pt x="475" y="129"/>
                  <a:pt x="471" y="129"/>
                </a:cubicBezTo>
                <a:cubicBezTo>
                  <a:pt x="468" y="128"/>
                  <a:pt x="464" y="129"/>
                  <a:pt x="464" y="126"/>
                </a:cubicBezTo>
                <a:cubicBezTo>
                  <a:pt x="467" y="126"/>
                  <a:pt x="471" y="128"/>
                  <a:pt x="473" y="125"/>
                </a:cubicBezTo>
                <a:cubicBezTo>
                  <a:pt x="474" y="126"/>
                  <a:pt x="477" y="128"/>
                  <a:pt x="478" y="126"/>
                </a:cubicBezTo>
                <a:cubicBezTo>
                  <a:pt x="476" y="126"/>
                  <a:pt x="475" y="127"/>
                  <a:pt x="475" y="125"/>
                </a:cubicBezTo>
                <a:cubicBezTo>
                  <a:pt x="485" y="125"/>
                  <a:pt x="496" y="126"/>
                  <a:pt x="505" y="128"/>
                </a:cubicBezTo>
                <a:cubicBezTo>
                  <a:pt x="505" y="129"/>
                  <a:pt x="502" y="127"/>
                  <a:pt x="502" y="129"/>
                </a:cubicBezTo>
                <a:cubicBezTo>
                  <a:pt x="510" y="130"/>
                  <a:pt x="518" y="131"/>
                  <a:pt x="525" y="131"/>
                </a:cubicBezTo>
                <a:cubicBezTo>
                  <a:pt x="529" y="131"/>
                  <a:pt x="532" y="133"/>
                  <a:pt x="535" y="133"/>
                </a:cubicBezTo>
                <a:cubicBezTo>
                  <a:pt x="540" y="134"/>
                  <a:pt x="545" y="133"/>
                  <a:pt x="548" y="136"/>
                </a:cubicBezTo>
                <a:cubicBezTo>
                  <a:pt x="543" y="135"/>
                  <a:pt x="539" y="134"/>
                  <a:pt x="535" y="135"/>
                </a:cubicBezTo>
                <a:cubicBezTo>
                  <a:pt x="544" y="136"/>
                  <a:pt x="549" y="138"/>
                  <a:pt x="558" y="137"/>
                </a:cubicBezTo>
                <a:cubicBezTo>
                  <a:pt x="555" y="135"/>
                  <a:pt x="552" y="137"/>
                  <a:pt x="550" y="135"/>
                </a:cubicBezTo>
                <a:cubicBezTo>
                  <a:pt x="553" y="134"/>
                  <a:pt x="560" y="135"/>
                  <a:pt x="563" y="135"/>
                </a:cubicBezTo>
                <a:cubicBezTo>
                  <a:pt x="567" y="135"/>
                  <a:pt x="567" y="135"/>
                  <a:pt x="567" y="135"/>
                </a:cubicBezTo>
                <a:cubicBezTo>
                  <a:pt x="567" y="134"/>
                  <a:pt x="564" y="135"/>
                  <a:pt x="564" y="135"/>
                </a:cubicBezTo>
                <a:cubicBezTo>
                  <a:pt x="554" y="133"/>
                  <a:pt x="548" y="133"/>
                  <a:pt x="542" y="131"/>
                </a:cubicBezTo>
                <a:cubicBezTo>
                  <a:pt x="541" y="131"/>
                  <a:pt x="541" y="132"/>
                  <a:pt x="540" y="132"/>
                </a:cubicBezTo>
                <a:cubicBezTo>
                  <a:pt x="529" y="130"/>
                  <a:pt x="515" y="131"/>
                  <a:pt x="505" y="128"/>
                </a:cubicBezTo>
                <a:cubicBezTo>
                  <a:pt x="511" y="127"/>
                  <a:pt x="522" y="130"/>
                  <a:pt x="529" y="128"/>
                </a:cubicBezTo>
                <a:cubicBezTo>
                  <a:pt x="527" y="128"/>
                  <a:pt x="526" y="127"/>
                  <a:pt x="525" y="126"/>
                </a:cubicBezTo>
                <a:cubicBezTo>
                  <a:pt x="521" y="128"/>
                  <a:pt x="510" y="127"/>
                  <a:pt x="509" y="123"/>
                </a:cubicBezTo>
                <a:cubicBezTo>
                  <a:pt x="503" y="123"/>
                  <a:pt x="499" y="120"/>
                  <a:pt x="494" y="123"/>
                </a:cubicBezTo>
                <a:cubicBezTo>
                  <a:pt x="489" y="120"/>
                  <a:pt x="477" y="120"/>
                  <a:pt x="471" y="118"/>
                </a:cubicBezTo>
                <a:cubicBezTo>
                  <a:pt x="478" y="117"/>
                  <a:pt x="488" y="120"/>
                  <a:pt x="495" y="119"/>
                </a:cubicBezTo>
                <a:cubicBezTo>
                  <a:pt x="496" y="120"/>
                  <a:pt x="493" y="121"/>
                  <a:pt x="495" y="121"/>
                </a:cubicBezTo>
                <a:cubicBezTo>
                  <a:pt x="500" y="120"/>
                  <a:pt x="504" y="120"/>
                  <a:pt x="507" y="122"/>
                </a:cubicBezTo>
                <a:cubicBezTo>
                  <a:pt x="508" y="122"/>
                  <a:pt x="508" y="120"/>
                  <a:pt x="509" y="121"/>
                </a:cubicBezTo>
                <a:cubicBezTo>
                  <a:pt x="533" y="122"/>
                  <a:pt x="572" y="129"/>
                  <a:pt x="594" y="129"/>
                </a:cubicBezTo>
                <a:cubicBezTo>
                  <a:pt x="590" y="128"/>
                  <a:pt x="584" y="128"/>
                  <a:pt x="578" y="126"/>
                </a:cubicBezTo>
                <a:cubicBezTo>
                  <a:pt x="579" y="125"/>
                  <a:pt x="579" y="125"/>
                  <a:pt x="579" y="125"/>
                </a:cubicBezTo>
                <a:cubicBezTo>
                  <a:pt x="570" y="124"/>
                  <a:pt x="563" y="122"/>
                  <a:pt x="554" y="120"/>
                </a:cubicBezTo>
                <a:cubicBezTo>
                  <a:pt x="553" y="122"/>
                  <a:pt x="552" y="121"/>
                  <a:pt x="552" y="123"/>
                </a:cubicBezTo>
                <a:cubicBezTo>
                  <a:pt x="539" y="121"/>
                  <a:pt x="518" y="121"/>
                  <a:pt x="504" y="117"/>
                </a:cubicBezTo>
                <a:cubicBezTo>
                  <a:pt x="505" y="115"/>
                  <a:pt x="508" y="116"/>
                  <a:pt x="510" y="116"/>
                </a:cubicBezTo>
                <a:cubicBezTo>
                  <a:pt x="539" y="118"/>
                  <a:pt x="567" y="122"/>
                  <a:pt x="595" y="125"/>
                </a:cubicBezTo>
                <a:cubicBezTo>
                  <a:pt x="613" y="127"/>
                  <a:pt x="631" y="128"/>
                  <a:pt x="649" y="130"/>
                </a:cubicBezTo>
                <a:cubicBezTo>
                  <a:pt x="664" y="133"/>
                  <a:pt x="680" y="135"/>
                  <a:pt x="695" y="137"/>
                </a:cubicBezTo>
                <a:cubicBezTo>
                  <a:pt x="698" y="138"/>
                  <a:pt x="698" y="138"/>
                  <a:pt x="698" y="138"/>
                </a:cubicBezTo>
                <a:cubicBezTo>
                  <a:pt x="698" y="138"/>
                  <a:pt x="699" y="137"/>
                  <a:pt x="698" y="137"/>
                </a:cubicBezTo>
                <a:close/>
                <a:moveTo>
                  <a:pt x="632" y="116"/>
                </a:moveTo>
                <a:cubicBezTo>
                  <a:pt x="632" y="117"/>
                  <a:pt x="630" y="116"/>
                  <a:pt x="630" y="116"/>
                </a:cubicBezTo>
                <a:cubicBezTo>
                  <a:pt x="630" y="115"/>
                  <a:pt x="632" y="116"/>
                  <a:pt x="632" y="116"/>
                </a:cubicBezTo>
                <a:close/>
                <a:moveTo>
                  <a:pt x="585" y="99"/>
                </a:moveTo>
                <a:cubicBezTo>
                  <a:pt x="585" y="100"/>
                  <a:pt x="583" y="100"/>
                  <a:pt x="582" y="100"/>
                </a:cubicBezTo>
                <a:cubicBezTo>
                  <a:pt x="582" y="98"/>
                  <a:pt x="585" y="99"/>
                  <a:pt x="585" y="99"/>
                </a:cubicBezTo>
                <a:close/>
                <a:moveTo>
                  <a:pt x="582" y="95"/>
                </a:moveTo>
                <a:cubicBezTo>
                  <a:pt x="578" y="95"/>
                  <a:pt x="570" y="95"/>
                  <a:pt x="569" y="93"/>
                </a:cubicBezTo>
                <a:cubicBezTo>
                  <a:pt x="572" y="94"/>
                  <a:pt x="579" y="93"/>
                  <a:pt x="582" y="95"/>
                </a:cubicBezTo>
                <a:close/>
                <a:moveTo>
                  <a:pt x="674" y="84"/>
                </a:moveTo>
                <a:cubicBezTo>
                  <a:pt x="673" y="85"/>
                  <a:pt x="671" y="85"/>
                  <a:pt x="670" y="84"/>
                </a:cubicBezTo>
                <a:cubicBezTo>
                  <a:pt x="670" y="82"/>
                  <a:pt x="673" y="84"/>
                  <a:pt x="674" y="84"/>
                </a:cubicBezTo>
                <a:close/>
                <a:moveTo>
                  <a:pt x="684" y="67"/>
                </a:moveTo>
                <a:cubicBezTo>
                  <a:pt x="685" y="68"/>
                  <a:pt x="686" y="68"/>
                  <a:pt x="686" y="69"/>
                </a:cubicBezTo>
                <a:cubicBezTo>
                  <a:pt x="684" y="69"/>
                  <a:pt x="684" y="69"/>
                  <a:pt x="684" y="69"/>
                </a:cubicBezTo>
                <a:cubicBezTo>
                  <a:pt x="683" y="68"/>
                  <a:pt x="684" y="68"/>
                  <a:pt x="684" y="67"/>
                </a:cubicBezTo>
                <a:close/>
                <a:moveTo>
                  <a:pt x="658" y="54"/>
                </a:moveTo>
                <a:cubicBezTo>
                  <a:pt x="657" y="55"/>
                  <a:pt x="656" y="55"/>
                  <a:pt x="655" y="55"/>
                </a:cubicBezTo>
                <a:cubicBezTo>
                  <a:pt x="656" y="53"/>
                  <a:pt x="657" y="54"/>
                  <a:pt x="658" y="54"/>
                </a:cubicBezTo>
                <a:close/>
                <a:moveTo>
                  <a:pt x="648" y="53"/>
                </a:moveTo>
                <a:cubicBezTo>
                  <a:pt x="648" y="54"/>
                  <a:pt x="646" y="53"/>
                  <a:pt x="645" y="53"/>
                </a:cubicBezTo>
                <a:cubicBezTo>
                  <a:pt x="645" y="51"/>
                  <a:pt x="647" y="53"/>
                  <a:pt x="648" y="53"/>
                </a:cubicBezTo>
                <a:close/>
                <a:moveTo>
                  <a:pt x="637" y="51"/>
                </a:moveTo>
                <a:cubicBezTo>
                  <a:pt x="638" y="53"/>
                  <a:pt x="637" y="53"/>
                  <a:pt x="637" y="54"/>
                </a:cubicBezTo>
                <a:cubicBezTo>
                  <a:pt x="635" y="54"/>
                  <a:pt x="634" y="53"/>
                  <a:pt x="632" y="53"/>
                </a:cubicBezTo>
                <a:cubicBezTo>
                  <a:pt x="633" y="52"/>
                  <a:pt x="635" y="52"/>
                  <a:pt x="637" y="51"/>
                </a:cubicBezTo>
                <a:close/>
                <a:moveTo>
                  <a:pt x="124" y="152"/>
                </a:moveTo>
                <a:cubicBezTo>
                  <a:pt x="127" y="154"/>
                  <a:pt x="131" y="152"/>
                  <a:pt x="132" y="155"/>
                </a:cubicBezTo>
                <a:cubicBezTo>
                  <a:pt x="130" y="159"/>
                  <a:pt x="115" y="157"/>
                  <a:pt x="124" y="152"/>
                </a:cubicBezTo>
                <a:close/>
                <a:moveTo>
                  <a:pt x="287" y="144"/>
                </a:moveTo>
                <a:cubicBezTo>
                  <a:pt x="277" y="143"/>
                  <a:pt x="266" y="143"/>
                  <a:pt x="256" y="143"/>
                </a:cubicBezTo>
                <a:cubicBezTo>
                  <a:pt x="251" y="143"/>
                  <a:pt x="244" y="144"/>
                  <a:pt x="240" y="142"/>
                </a:cubicBezTo>
                <a:cubicBezTo>
                  <a:pt x="240" y="139"/>
                  <a:pt x="243" y="141"/>
                  <a:pt x="243" y="140"/>
                </a:cubicBezTo>
                <a:cubicBezTo>
                  <a:pt x="261" y="143"/>
                  <a:pt x="278" y="142"/>
                  <a:pt x="296" y="143"/>
                </a:cubicBezTo>
                <a:cubicBezTo>
                  <a:pt x="294" y="144"/>
                  <a:pt x="291" y="144"/>
                  <a:pt x="287" y="144"/>
                </a:cubicBezTo>
                <a:close/>
                <a:moveTo>
                  <a:pt x="300" y="150"/>
                </a:moveTo>
                <a:cubicBezTo>
                  <a:pt x="308" y="147"/>
                  <a:pt x="318" y="150"/>
                  <a:pt x="327" y="150"/>
                </a:cubicBezTo>
                <a:cubicBezTo>
                  <a:pt x="320" y="153"/>
                  <a:pt x="311" y="150"/>
                  <a:pt x="300" y="150"/>
                </a:cubicBezTo>
                <a:close/>
                <a:moveTo>
                  <a:pt x="332" y="146"/>
                </a:moveTo>
                <a:cubicBezTo>
                  <a:pt x="333" y="146"/>
                  <a:pt x="334" y="145"/>
                  <a:pt x="335" y="146"/>
                </a:cubicBezTo>
                <a:cubicBezTo>
                  <a:pt x="335" y="147"/>
                  <a:pt x="333" y="146"/>
                  <a:pt x="332" y="146"/>
                </a:cubicBezTo>
                <a:close/>
                <a:moveTo>
                  <a:pt x="346" y="153"/>
                </a:moveTo>
                <a:cubicBezTo>
                  <a:pt x="347" y="152"/>
                  <a:pt x="347" y="152"/>
                  <a:pt x="347" y="152"/>
                </a:cubicBezTo>
                <a:cubicBezTo>
                  <a:pt x="350" y="152"/>
                  <a:pt x="350" y="152"/>
                  <a:pt x="350" y="152"/>
                </a:cubicBezTo>
                <a:cubicBezTo>
                  <a:pt x="350" y="155"/>
                  <a:pt x="348" y="153"/>
                  <a:pt x="346" y="153"/>
                </a:cubicBezTo>
                <a:close/>
                <a:moveTo>
                  <a:pt x="377" y="12"/>
                </a:moveTo>
                <a:cubicBezTo>
                  <a:pt x="378" y="11"/>
                  <a:pt x="381" y="11"/>
                  <a:pt x="381" y="13"/>
                </a:cubicBezTo>
                <a:cubicBezTo>
                  <a:pt x="379" y="13"/>
                  <a:pt x="379" y="12"/>
                  <a:pt x="377" y="12"/>
                </a:cubicBezTo>
                <a:close/>
                <a:moveTo>
                  <a:pt x="377" y="17"/>
                </a:moveTo>
                <a:cubicBezTo>
                  <a:pt x="379" y="15"/>
                  <a:pt x="382" y="17"/>
                  <a:pt x="384" y="17"/>
                </a:cubicBezTo>
                <a:cubicBezTo>
                  <a:pt x="384" y="19"/>
                  <a:pt x="378" y="17"/>
                  <a:pt x="377" y="17"/>
                </a:cubicBezTo>
                <a:close/>
                <a:moveTo>
                  <a:pt x="368" y="156"/>
                </a:moveTo>
                <a:cubicBezTo>
                  <a:pt x="369" y="154"/>
                  <a:pt x="374" y="156"/>
                  <a:pt x="377" y="156"/>
                </a:cubicBezTo>
                <a:cubicBezTo>
                  <a:pt x="376" y="159"/>
                  <a:pt x="371" y="156"/>
                  <a:pt x="368" y="156"/>
                </a:cubicBezTo>
                <a:close/>
                <a:moveTo>
                  <a:pt x="365" y="150"/>
                </a:moveTo>
                <a:cubicBezTo>
                  <a:pt x="371" y="149"/>
                  <a:pt x="376" y="150"/>
                  <a:pt x="382" y="150"/>
                </a:cubicBezTo>
                <a:cubicBezTo>
                  <a:pt x="378" y="153"/>
                  <a:pt x="371" y="149"/>
                  <a:pt x="365" y="150"/>
                </a:cubicBezTo>
                <a:close/>
                <a:moveTo>
                  <a:pt x="396" y="18"/>
                </a:moveTo>
                <a:cubicBezTo>
                  <a:pt x="398" y="16"/>
                  <a:pt x="403" y="19"/>
                  <a:pt x="396" y="18"/>
                </a:cubicBezTo>
                <a:close/>
                <a:moveTo>
                  <a:pt x="386" y="154"/>
                </a:moveTo>
                <a:cubicBezTo>
                  <a:pt x="387" y="152"/>
                  <a:pt x="389" y="153"/>
                  <a:pt x="391" y="153"/>
                </a:cubicBezTo>
                <a:cubicBezTo>
                  <a:pt x="391" y="155"/>
                  <a:pt x="388" y="154"/>
                  <a:pt x="386" y="154"/>
                </a:cubicBezTo>
                <a:close/>
                <a:moveTo>
                  <a:pt x="556" y="123"/>
                </a:moveTo>
                <a:cubicBezTo>
                  <a:pt x="555" y="123"/>
                  <a:pt x="554" y="123"/>
                  <a:pt x="553" y="123"/>
                </a:cubicBezTo>
                <a:cubicBezTo>
                  <a:pt x="553" y="121"/>
                  <a:pt x="556" y="122"/>
                  <a:pt x="556" y="123"/>
                </a:cubicBezTo>
                <a:close/>
                <a:moveTo>
                  <a:pt x="539" y="67"/>
                </a:moveTo>
                <a:cubicBezTo>
                  <a:pt x="538" y="65"/>
                  <a:pt x="542" y="66"/>
                  <a:pt x="542" y="67"/>
                </a:cubicBezTo>
                <a:cubicBezTo>
                  <a:pt x="542" y="69"/>
                  <a:pt x="539" y="67"/>
                  <a:pt x="539" y="67"/>
                </a:cubicBezTo>
                <a:close/>
                <a:moveTo>
                  <a:pt x="544" y="67"/>
                </a:moveTo>
                <a:cubicBezTo>
                  <a:pt x="546" y="66"/>
                  <a:pt x="548" y="67"/>
                  <a:pt x="550" y="67"/>
                </a:cubicBezTo>
                <a:cubicBezTo>
                  <a:pt x="549" y="70"/>
                  <a:pt x="547" y="67"/>
                  <a:pt x="544" y="67"/>
                </a:cubicBezTo>
                <a:close/>
                <a:moveTo>
                  <a:pt x="552" y="68"/>
                </a:moveTo>
                <a:cubicBezTo>
                  <a:pt x="552" y="67"/>
                  <a:pt x="554" y="68"/>
                  <a:pt x="555" y="68"/>
                </a:cubicBezTo>
                <a:cubicBezTo>
                  <a:pt x="555" y="69"/>
                  <a:pt x="553" y="68"/>
                  <a:pt x="552" y="68"/>
                </a:cubicBezTo>
                <a:close/>
                <a:moveTo>
                  <a:pt x="559" y="69"/>
                </a:moveTo>
                <a:cubicBezTo>
                  <a:pt x="560" y="67"/>
                  <a:pt x="563" y="69"/>
                  <a:pt x="564" y="69"/>
                </a:cubicBezTo>
                <a:cubicBezTo>
                  <a:pt x="563" y="70"/>
                  <a:pt x="561" y="69"/>
                  <a:pt x="559" y="69"/>
                </a:cubicBezTo>
                <a:close/>
                <a:moveTo>
                  <a:pt x="558" y="63"/>
                </a:moveTo>
                <a:cubicBezTo>
                  <a:pt x="559" y="62"/>
                  <a:pt x="561" y="62"/>
                  <a:pt x="561" y="63"/>
                </a:cubicBezTo>
                <a:cubicBezTo>
                  <a:pt x="559" y="63"/>
                  <a:pt x="559" y="63"/>
                  <a:pt x="558" y="63"/>
                </a:cubicBezTo>
                <a:close/>
                <a:moveTo>
                  <a:pt x="564" y="70"/>
                </a:moveTo>
                <a:cubicBezTo>
                  <a:pt x="565" y="68"/>
                  <a:pt x="567" y="70"/>
                  <a:pt x="568" y="69"/>
                </a:cubicBezTo>
                <a:cubicBezTo>
                  <a:pt x="569" y="70"/>
                  <a:pt x="566" y="70"/>
                  <a:pt x="564" y="70"/>
                </a:cubicBezTo>
                <a:close/>
                <a:moveTo>
                  <a:pt x="572" y="70"/>
                </a:moveTo>
                <a:cubicBezTo>
                  <a:pt x="573" y="68"/>
                  <a:pt x="576" y="71"/>
                  <a:pt x="578" y="71"/>
                </a:cubicBezTo>
                <a:cubicBezTo>
                  <a:pt x="577" y="72"/>
                  <a:pt x="573" y="71"/>
                  <a:pt x="572" y="70"/>
                </a:cubicBezTo>
                <a:close/>
                <a:moveTo>
                  <a:pt x="594" y="71"/>
                </a:moveTo>
                <a:cubicBezTo>
                  <a:pt x="594" y="70"/>
                  <a:pt x="596" y="69"/>
                  <a:pt x="597" y="70"/>
                </a:cubicBezTo>
                <a:cubicBezTo>
                  <a:pt x="596" y="72"/>
                  <a:pt x="595" y="71"/>
                  <a:pt x="594" y="71"/>
                </a:cubicBezTo>
                <a:close/>
                <a:moveTo>
                  <a:pt x="597" y="71"/>
                </a:moveTo>
                <a:cubicBezTo>
                  <a:pt x="597" y="69"/>
                  <a:pt x="600" y="70"/>
                  <a:pt x="600" y="70"/>
                </a:cubicBezTo>
                <a:cubicBezTo>
                  <a:pt x="599" y="72"/>
                  <a:pt x="599" y="70"/>
                  <a:pt x="597" y="71"/>
                </a:cubicBezTo>
                <a:close/>
                <a:moveTo>
                  <a:pt x="602" y="72"/>
                </a:moveTo>
                <a:cubicBezTo>
                  <a:pt x="602" y="71"/>
                  <a:pt x="603" y="71"/>
                  <a:pt x="603" y="71"/>
                </a:cubicBezTo>
                <a:cubicBezTo>
                  <a:pt x="605" y="71"/>
                  <a:pt x="607" y="71"/>
                  <a:pt x="607" y="72"/>
                </a:cubicBezTo>
                <a:lnTo>
                  <a:pt x="602" y="72"/>
                </a:lnTo>
                <a:close/>
                <a:moveTo>
                  <a:pt x="561" y="46"/>
                </a:moveTo>
                <a:cubicBezTo>
                  <a:pt x="579" y="47"/>
                  <a:pt x="593" y="50"/>
                  <a:pt x="612" y="52"/>
                </a:cubicBezTo>
                <a:cubicBezTo>
                  <a:pt x="613" y="53"/>
                  <a:pt x="614" y="54"/>
                  <a:pt x="614" y="54"/>
                </a:cubicBezTo>
                <a:cubicBezTo>
                  <a:pt x="611" y="54"/>
                  <a:pt x="603" y="53"/>
                  <a:pt x="599" y="52"/>
                </a:cubicBezTo>
                <a:cubicBezTo>
                  <a:pt x="598" y="52"/>
                  <a:pt x="600" y="52"/>
                  <a:pt x="599" y="53"/>
                </a:cubicBezTo>
                <a:cubicBezTo>
                  <a:pt x="590" y="54"/>
                  <a:pt x="581" y="51"/>
                  <a:pt x="573" y="49"/>
                </a:cubicBezTo>
                <a:cubicBezTo>
                  <a:pt x="569" y="49"/>
                  <a:pt x="564" y="50"/>
                  <a:pt x="561" y="47"/>
                </a:cubicBezTo>
                <a:cubicBezTo>
                  <a:pt x="561" y="46"/>
                  <a:pt x="561" y="46"/>
                  <a:pt x="561" y="46"/>
                </a:cubicBezTo>
                <a:close/>
                <a:moveTo>
                  <a:pt x="560" y="41"/>
                </a:moveTo>
                <a:cubicBezTo>
                  <a:pt x="557" y="43"/>
                  <a:pt x="549" y="40"/>
                  <a:pt x="542" y="40"/>
                </a:cubicBezTo>
                <a:cubicBezTo>
                  <a:pt x="548" y="38"/>
                  <a:pt x="555" y="41"/>
                  <a:pt x="560" y="41"/>
                </a:cubicBezTo>
                <a:close/>
                <a:moveTo>
                  <a:pt x="478" y="15"/>
                </a:moveTo>
                <a:cubicBezTo>
                  <a:pt x="475" y="16"/>
                  <a:pt x="472" y="15"/>
                  <a:pt x="469" y="14"/>
                </a:cubicBezTo>
                <a:cubicBezTo>
                  <a:pt x="471" y="13"/>
                  <a:pt x="475" y="14"/>
                  <a:pt x="478" y="15"/>
                </a:cubicBezTo>
                <a:close/>
                <a:moveTo>
                  <a:pt x="396" y="149"/>
                </a:moveTo>
                <a:cubicBezTo>
                  <a:pt x="396" y="148"/>
                  <a:pt x="398" y="149"/>
                  <a:pt x="399" y="149"/>
                </a:cubicBezTo>
                <a:cubicBezTo>
                  <a:pt x="398" y="150"/>
                  <a:pt x="397" y="149"/>
                  <a:pt x="396" y="149"/>
                </a:cubicBezTo>
                <a:close/>
                <a:moveTo>
                  <a:pt x="406" y="144"/>
                </a:moveTo>
                <a:cubicBezTo>
                  <a:pt x="406" y="143"/>
                  <a:pt x="408" y="143"/>
                  <a:pt x="409" y="143"/>
                </a:cubicBezTo>
                <a:cubicBezTo>
                  <a:pt x="408" y="144"/>
                  <a:pt x="407" y="145"/>
                  <a:pt x="406" y="144"/>
                </a:cubicBezTo>
                <a:close/>
                <a:moveTo>
                  <a:pt x="407" y="19"/>
                </a:moveTo>
                <a:cubicBezTo>
                  <a:pt x="412" y="18"/>
                  <a:pt x="420" y="19"/>
                  <a:pt x="425" y="20"/>
                </a:cubicBezTo>
                <a:cubicBezTo>
                  <a:pt x="420" y="22"/>
                  <a:pt x="414" y="19"/>
                  <a:pt x="407" y="19"/>
                </a:cubicBezTo>
                <a:close/>
                <a:moveTo>
                  <a:pt x="410" y="144"/>
                </a:moveTo>
                <a:cubicBezTo>
                  <a:pt x="411" y="143"/>
                  <a:pt x="415" y="143"/>
                  <a:pt x="418" y="143"/>
                </a:cubicBezTo>
                <a:cubicBezTo>
                  <a:pt x="421" y="143"/>
                  <a:pt x="426" y="143"/>
                  <a:pt x="427" y="145"/>
                </a:cubicBezTo>
                <a:cubicBezTo>
                  <a:pt x="421" y="144"/>
                  <a:pt x="416" y="146"/>
                  <a:pt x="410" y="144"/>
                </a:cubicBezTo>
                <a:close/>
                <a:moveTo>
                  <a:pt x="437" y="142"/>
                </a:moveTo>
                <a:cubicBezTo>
                  <a:pt x="436" y="143"/>
                  <a:pt x="437" y="143"/>
                  <a:pt x="438" y="144"/>
                </a:cubicBezTo>
                <a:cubicBezTo>
                  <a:pt x="438" y="144"/>
                  <a:pt x="437" y="143"/>
                  <a:pt x="438" y="142"/>
                </a:cubicBezTo>
                <a:cubicBezTo>
                  <a:pt x="439" y="142"/>
                  <a:pt x="438" y="144"/>
                  <a:pt x="438" y="145"/>
                </a:cubicBezTo>
                <a:cubicBezTo>
                  <a:pt x="436" y="145"/>
                  <a:pt x="436" y="145"/>
                  <a:pt x="436" y="145"/>
                </a:cubicBezTo>
                <a:cubicBezTo>
                  <a:pt x="438" y="143"/>
                  <a:pt x="436" y="143"/>
                  <a:pt x="433" y="143"/>
                </a:cubicBezTo>
                <a:cubicBezTo>
                  <a:pt x="434" y="141"/>
                  <a:pt x="436" y="142"/>
                  <a:pt x="437" y="142"/>
                </a:cubicBezTo>
                <a:close/>
                <a:moveTo>
                  <a:pt x="443" y="27"/>
                </a:moveTo>
                <a:cubicBezTo>
                  <a:pt x="444" y="26"/>
                  <a:pt x="447" y="27"/>
                  <a:pt x="449" y="26"/>
                </a:cubicBezTo>
                <a:cubicBezTo>
                  <a:pt x="447" y="28"/>
                  <a:pt x="446" y="27"/>
                  <a:pt x="443" y="27"/>
                </a:cubicBezTo>
                <a:close/>
                <a:moveTo>
                  <a:pt x="426" y="20"/>
                </a:moveTo>
                <a:cubicBezTo>
                  <a:pt x="432" y="18"/>
                  <a:pt x="443" y="23"/>
                  <a:pt x="447" y="20"/>
                </a:cubicBezTo>
                <a:cubicBezTo>
                  <a:pt x="445" y="18"/>
                  <a:pt x="442" y="20"/>
                  <a:pt x="440" y="18"/>
                </a:cubicBezTo>
                <a:cubicBezTo>
                  <a:pt x="447" y="18"/>
                  <a:pt x="452" y="19"/>
                  <a:pt x="461" y="20"/>
                </a:cubicBezTo>
                <a:cubicBezTo>
                  <a:pt x="461" y="22"/>
                  <a:pt x="457" y="21"/>
                  <a:pt x="457" y="20"/>
                </a:cubicBezTo>
                <a:cubicBezTo>
                  <a:pt x="454" y="21"/>
                  <a:pt x="452" y="21"/>
                  <a:pt x="449" y="21"/>
                </a:cubicBezTo>
                <a:cubicBezTo>
                  <a:pt x="448" y="24"/>
                  <a:pt x="453" y="21"/>
                  <a:pt x="453" y="24"/>
                </a:cubicBezTo>
                <a:cubicBezTo>
                  <a:pt x="443" y="22"/>
                  <a:pt x="434" y="21"/>
                  <a:pt x="426" y="20"/>
                </a:cubicBezTo>
                <a:close/>
                <a:moveTo>
                  <a:pt x="443" y="126"/>
                </a:moveTo>
                <a:cubicBezTo>
                  <a:pt x="444" y="124"/>
                  <a:pt x="448" y="125"/>
                  <a:pt x="450" y="126"/>
                </a:cubicBezTo>
                <a:cubicBezTo>
                  <a:pt x="448" y="127"/>
                  <a:pt x="446" y="126"/>
                  <a:pt x="443" y="126"/>
                </a:cubicBezTo>
                <a:close/>
                <a:moveTo>
                  <a:pt x="458" y="27"/>
                </a:moveTo>
                <a:cubicBezTo>
                  <a:pt x="458" y="26"/>
                  <a:pt x="461" y="26"/>
                  <a:pt x="462" y="28"/>
                </a:cubicBezTo>
                <a:cubicBezTo>
                  <a:pt x="461" y="27"/>
                  <a:pt x="459" y="27"/>
                  <a:pt x="458" y="27"/>
                </a:cubicBezTo>
                <a:close/>
                <a:moveTo>
                  <a:pt x="462" y="38"/>
                </a:moveTo>
                <a:cubicBezTo>
                  <a:pt x="462" y="37"/>
                  <a:pt x="463" y="37"/>
                  <a:pt x="464" y="37"/>
                </a:cubicBezTo>
                <a:cubicBezTo>
                  <a:pt x="464" y="39"/>
                  <a:pt x="463" y="38"/>
                  <a:pt x="462" y="38"/>
                </a:cubicBezTo>
                <a:close/>
                <a:moveTo>
                  <a:pt x="466" y="38"/>
                </a:moveTo>
                <a:cubicBezTo>
                  <a:pt x="469" y="38"/>
                  <a:pt x="472" y="38"/>
                  <a:pt x="474" y="38"/>
                </a:cubicBezTo>
                <a:cubicBezTo>
                  <a:pt x="473" y="41"/>
                  <a:pt x="468" y="39"/>
                  <a:pt x="466" y="38"/>
                </a:cubicBezTo>
                <a:close/>
                <a:moveTo>
                  <a:pt x="474" y="39"/>
                </a:moveTo>
                <a:cubicBezTo>
                  <a:pt x="475" y="37"/>
                  <a:pt x="478" y="39"/>
                  <a:pt x="479" y="39"/>
                </a:cubicBezTo>
                <a:cubicBezTo>
                  <a:pt x="479" y="40"/>
                  <a:pt x="476" y="39"/>
                  <a:pt x="474" y="39"/>
                </a:cubicBezTo>
                <a:close/>
                <a:moveTo>
                  <a:pt x="476" y="49"/>
                </a:moveTo>
                <a:cubicBezTo>
                  <a:pt x="488" y="47"/>
                  <a:pt x="505" y="52"/>
                  <a:pt x="517" y="50"/>
                </a:cubicBezTo>
                <a:cubicBezTo>
                  <a:pt x="531" y="53"/>
                  <a:pt x="547" y="53"/>
                  <a:pt x="562" y="53"/>
                </a:cubicBezTo>
                <a:cubicBezTo>
                  <a:pt x="563" y="52"/>
                  <a:pt x="560" y="53"/>
                  <a:pt x="560" y="52"/>
                </a:cubicBezTo>
                <a:cubicBezTo>
                  <a:pt x="573" y="52"/>
                  <a:pt x="586" y="54"/>
                  <a:pt x="599" y="56"/>
                </a:cubicBezTo>
                <a:cubicBezTo>
                  <a:pt x="597" y="59"/>
                  <a:pt x="586" y="55"/>
                  <a:pt x="585" y="58"/>
                </a:cubicBezTo>
                <a:cubicBezTo>
                  <a:pt x="587" y="58"/>
                  <a:pt x="589" y="59"/>
                  <a:pt x="592" y="60"/>
                </a:cubicBezTo>
                <a:cubicBezTo>
                  <a:pt x="574" y="60"/>
                  <a:pt x="552" y="53"/>
                  <a:pt x="533" y="54"/>
                </a:cubicBezTo>
                <a:cubicBezTo>
                  <a:pt x="530" y="55"/>
                  <a:pt x="529" y="56"/>
                  <a:pt x="526" y="55"/>
                </a:cubicBezTo>
                <a:cubicBezTo>
                  <a:pt x="524" y="55"/>
                  <a:pt x="524" y="53"/>
                  <a:pt x="522" y="55"/>
                </a:cubicBezTo>
                <a:cubicBezTo>
                  <a:pt x="520" y="54"/>
                  <a:pt x="521" y="53"/>
                  <a:pt x="521" y="53"/>
                </a:cubicBezTo>
                <a:cubicBezTo>
                  <a:pt x="518" y="56"/>
                  <a:pt x="514" y="51"/>
                  <a:pt x="509" y="52"/>
                </a:cubicBezTo>
                <a:cubicBezTo>
                  <a:pt x="506" y="52"/>
                  <a:pt x="503" y="55"/>
                  <a:pt x="502" y="51"/>
                </a:cubicBezTo>
                <a:cubicBezTo>
                  <a:pt x="495" y="51"/>
                  <a:pt x="485" y="50"/>
                  <a:pt x="476" y="49"/>
                </a:cubicBezTo>
                <a:close/>
                <a:moveTo>
                  <a:pt x="487" y="56"/>
                </a:moveTo>
                <a:cubicBezTo>
                  <a:pt x="504" y="55"/>
                  <a:pt x="524" y="58"/>
                  <a:pt x="541" y="60"/>
                </a:cubicBezTo>
                <a:cubicBezTo>
                  <a:pt x="543" y="60"/>
                  <a:pt x="540" y="60"/>
                  <a:pt x="541" y="59"/>
                </a:cubicBezTo>
                <a:cubicBezTo>
                  <a:pt x="545" y="59"/>
                  <a:pt x="545" y="59"/>
                  <a:pt x="545" y="59"/>
                </a:cubicBezTo>
                <a:cubicBezTo>
                  <a:pt x="544" y="61"/>
                  <a:pt x="543" y="59"/>
                  <a:pt x="542" y="60"/>
                </a:cubicBezTo>
                <a:cubicBezTo>
                  <a:pt x="545" y="62"/>
                  <a:pt x="553" y="59"/>
                  <a:pt x="554" y="63"/>
                </a:cubicBezTo>
                <a:cubicBezTo>
                  <a:pt x="530" y="60"/>
                  <a:pt x="510" y="60"/>
                  <a:pt x="487" y="56"/>
                </a:cubicBezTo>
                <a:close/>
                <a:moveTo>
                  <a:pt x="505" y="63"/>
                </a:moveTo>
                <a:cubicBezTo>
                  <a:pt x="514" y="62"/>
                  <a:pt x="527" y="65"/>
                  <a:pt x="536" y="66"/>
                </a:cubicBezTo>
                <a:cubicBezTo>
                  <a:pt x="526" y="67"/>
                  <a:pt x="513" y="65"/>
                  <a:pt x="505" y="63"/>
                </a:cubicBezTo>
                <a:close/>
                <a:moveTo>
                  <a:pt x="528" y="76"/>
                </a:moveTo>
                <a:cubicBezTo>
                  <a:pt x="528" y="74"/>
                  <a:pt x="530" y="75"/>
                  <a:pt x="531" y="75"/>
                </a:cubicBezTo>
                <a:cubicBezTo>
                  <a:pt x="531" y="76"/>
                  <a:pt x="529" y="75"/>
                  <a:pt x="528" y="76"/>
                </a:cubicBezTo>
                <a:close/>
                <a:moveTo>
                  <a:pt x="538" y="110"/>
                </a:moveTo>
                <a:cubicBezTo>
                  <a:pt x="540" y="109"/>
                  <a:pt x="546" y="110"/>
                  <a:pt x="548" y="111"/>
                </a:cubicBezTo>
                <a:cubicBezTo>
                  <a:pt x="545" y="112"/>
                  <a:pt x="541" y="111"/>
                  <a:pt x="538" y="110"/>
                </a:cubicBezTo>
                <a:close/>
                <a:moveTo>
                  <a:pt x="614" y="114"/>
                </a:moveTo>
                <a:cubicBezTo>
                  <a:pt x="614" y="113"/>
                  <a:pt x="616" y="113"/>
                  <a:pt x="617" y="114"/>
                </a:cubicBezTo>
                <a:cubicBezTo>
                  <a:pt x="616" y="116"/>
                  <a:pt x="615" y="114"/>
                  <a:pt x="614" y="114"/>
                </a:cubicBezTo>
                <a:close/>
                <a:moveTo>
                  <a:pt x="622" y="115"/>
                </a:moveTo>
                <a:cubicBezTo>
                  <a:pt x="623" y="114"/>
                  <a:pt x="625" y="115"/>
                  <a:pt x="626" y="115"/>
                </a:cubicBezTo>
                <a:cubicBezTo>
                  <a:pt x="625" y="116"/>
                  <a:pt x="624" y="115"/>
                  <a:pt x="622" y="115"/>
                </a:cubicBezTo>
                <a:close/>
                <a:moveTo>
                  <a:pt x="374" y="164"/>
                </a:moveTo>
                <a:cubicBezTo>
                  <a:pt x="380" y="163"/>
                  <a:pt x="386" y="165"/>
                  <a:pt x="390" y="164"/>
                </a:cubicBezTo>
                <a:cubicBezTo>
                  <a:pt x="389" y="162"/>
                  <a:pt x="385" y="163"/>
                  <a:pt x="383" y="162"/>
                </a:cubicBezTo>
                <a:cubicBezTo>
                  <a:pt x="382" y="161"/>
                  <a:pt x="384" y="161"/>
                  <a:pt x="383" y="161"/>
                </a:cubicBezTo>
                <a:cubicBezTo>
                  <a:pt x="377" y="159"/>
                  <a:pt x="367" y="160"/>
                  <a:pt x="362" y="158"/>
                </a:cubicBezTo>
                <a:cubicBezTo>
                  <a:pt x="362" y="156"/>
                  <a:pt x="364" y="158"/>
                  <a:pt x="364" y="157"/>
                </a:cubicBezTo>
                <a:cubicBezTo>
                  <a:pt x="361" y="156"/>
                  <a:pt x="359" y="156"/>
                  <a:pt x="357" y="157"/>
                </a:cubicBezTo>
                <a:cubicBezTo>
                  <a:pt x="358" y="158"/>
                  <a:pt x="359" y="158"/>
                  <a:pt x="360" y="159"/>
                </a:cubicBezTo>
                <a:cubicBezTo>
                  <a:pt x="334" y="158"/>
                  <a:pt x="308" y="156"/>
                  <a:pt x="285" y="157"/>
                </a:cubicBezTo>
                <a:cubicBezTo>
                  <a:pt x="293" y="158"/>
                  <a:pt x="302" y="157"/>
                  <a:pt x="307" y="159"/>
                </a:cubicBezTo>
                <a:cubicBezTo>
                  <a:pt x="297" y="161"/>
                  <a:pt x="286" y="157"/>
                  <a:pt x="278" y="160"/>
                </a:cubicBezTo>
                <a:cubicBezTo>
                  <a:pt x="279" y="160"/>
                  <a:pt x="282" y="160"/>
                  <a:pt x="281" y="162"/>
                </a:cubicBezTo>
                <a:cubicBezTo>
                  <a:pt x="281" y="163"/>
                  <a:pt x="277" y="161"/>
                  <a:pt x="278" y="162"/>
                </a:cubicBezTo>
                <a:cubicBezTo>
                  <a:pt x="288" y="163"/>
                  <a:pt x="296" y="165"/>
                  <a:pt x="304" y="165"/>
                </a:cubicBezTo>
                <a:cubicBezTo>
                  <a:pt x="308" y="165"/>
                  <a:pt x="309" y="165"/>
                  <a:pt x="312" y="166"/>
                </a:cubicBezTo>
                <a:cubicBezTo>
                  <a:pt x="319" y="167"/>
                  <a:pt x="327" y="165"/>
                  <a:pt x="333" y="167"/>
                </a:cubicBezTo>
                <a:cubicBezTo>
                  <a:pt x="349" y="167"/>
                  <a:pt x="371" y="169"/>
                  <a:pt x="387" y="169"/>
                </a:cubicBezTo>
                <a:cubicBezTo>
                  <a:pt x="386" y="168"/>
                  <a:pt x="384" y="169"/>
                  <a:pt x="384" y="168"/>
                </a:cubicBezTo>
                <a:cubicBezTo>
                  <a:pt x="386" y="168"/>
                  <a:pt x="388" y="167"/>
                  <a:pt x="391" y="167"/>
                </a:cubicBezTo>
                <a:cubicBezTo>
                  <a:pt x="393" y="167"/>
                  <a:pt x="396" y="170"/>
                  <a:pt x="397" y="167"/>
                </a:cubicBezTo>
                <a:cubicBezTo>
                  <a:pt x="391" y="166"/>
                  <a:pt x="379" y="166"/>
                  <a:pt x="374" y="164"/>
                </a:cubicBezTo>
                <a:close/>
                <a:moveTo>
                  <a:pt x="358" y="160"/>
                </a:moveTo>
                <a:cubicBezTo>
                  <a:pt x="364" y="159"/>
                  <a:pt x="367" y="160"/>
                  <a:pt x="372" y="161"/>
                </a:cubicBezTo>
                <a:cubicBezTo>
                  <a:pt x="372" y="162"/>
                  <a:pt x="368" y="162"/>
                  <a:pt x="370" y="163"/>
                </a:cubicBezTo>
                <a:cubicBezTo>
                  <a:pt x="367" y="163"/>
                  <a:pt x="363" y="161"/>
                  <a:pt x="358" y="161"/>
                </a:cubicBezTo>
                <a:lnTo>
                  <a:pt x="358" y="160"/>
                </a:lnTo>
                <a:close/>
                <a:moveTo>
                  <a:pt x="352" y="161"/>
                </a:moveTo>
                <a:cubicBezTo>
                  <a:pt x="346" y="162"/>
                  <a:pt x="335" y="161"/>
                  <a:pt x="331" y="160"/>
                </a:cubicBezTo>
                <a:cubicBezTo>
                  <a:pt x="337" y="158"/>
                  <a:pt x="345" y="160"/>
                  <a:pt x="352" y="161"/>
                </a:cubicBezTo>
                <a:close/>
                <a:moveTo>
                  <a:pt x="329" y="160"/>
                </a:moveTo>
                <a:cubicBezTo>
                  <a:pt x="328" y="160"/>
                  <a:pt x="327" y="160"/>
                  <a:pt x="327" y="160"/>
                </a:cubicBezTo>
                <a:cubicBezTo>
                  <a:pt x="327" y="158"/>
                  <a:pt x="329" y="159"/>
                  <a:pt x="329" y="160"/>
                </a:cubicBezTo>
                <a:close/>
                <a:moveTo>
                  <a:pt x="318" y="163"/>
                </a:moveTo>
                <a:cubicBezTo>
                  <a:pt x="318" y="161"/>
                  <a:pt x="320" y="162"/>
                  <a:pt x="321" y="163"/>
                </a:cubicBezTo>
                <a:cubicBezTo>
                  <a:pt x="320" y="163"/>
                  <a:pt x="319" y="163"/>
                  <a:pt x="318" y="163"/>
                </a:cubicBezTo>
                <a:close/>
                <a:moveTo>
                  <a:pt x="322" y="163"/>
                </a:moveTo>
                <a:cubicBezTo>
                  <a:pt x="322" y="162"/>
                  <a:pt x="322" y="162"/>
                  <a:pt x="322" y="162"/>
                </a:cubicBezTo>
                <a:cubicBezTo>
                  <a:pt x="326" y="163"/>
                  <a:pt x="334" y="160"/>
                  <a:pt x="337" y="165"/>
                </a:cubicBezTo>
                <a:cubicBezTo>
                  <a:pt x="332" y="165"/>
                  <a:pt x="327" y="163"/>
                  <a:pt x="322" y="163"/>
                </a:cubicBezTo>
                <a:close/>
                <a:moveTo>
                  <a:pt x="356" y="165"/>
                </a:moveTo>
                <a:cubicBezTo>
                  <a:pt x="352" y="165"/>
                  <a:pt x="346" y="163"/>
                  <a:pt x="344" y="164"/>
                </a:cubicBezTo>
                <a:cubicBezTo>
                  <a:pt x="342" y="164"/>
                  <a:pt x="342" y="163"/>
                  <a:pt x="341" y="163"/>
                </a:cubicBezTo>
                <a:cubicBezTo>
                  <a:pt x="344" y="162"/>
                  <a:pt x="349" y="163"/>
                  <a:pt x="353" y="164"/>
                </a:cubicBezTo>
                <a:cubicBezTo>
                  <a:pt x="354" y="164"/>
                  <a:pt x="351" y="162"/>
                  <a:pt x="353" y="161"/>
                </a:cubicBezTo>
                <a:cubicBezTo>
                  <a:pt x="355" y="161"/>
                  <a:pt x="353" y="163"/>
                  <a:pt x="354" y="163"/>
                </a:cubicBezTo>
                <a:cubicBezTo>
                  <a:pt x="360" y="163"/>
                  <a:pt x="362" y="163"/>
                  <a:pt x="368" y="164"/>
                </a:cubicBezTo>
                <a:cubicBezTo>
                  <a:pt x="366" y="168"/>
                  <a:pt x="360" y="162"/>
                  <a:pt x="356" y="165"/>
                </a:cubicBezTo>
                <a:close/>
                <a:moveTo>
                  <a:pt x="369" y="165"/>
                </a:moveTo>
                <a:cubicBezTo>
                  <a:pt x="369" y="165"/>
                  <a:pt x="370" y="164"/>
                  <a:pt x="369" y="164"/>
                </a:cubicBezTo>
                <a:cubicBezTo>
                  <a:pt x="370" y="163"/>
                  <a:pt x="371" y="165"/>
                  <a:pt x="372" y="165"/>
                </a:cubicBezTo>
                <a:cubicBezTo>
                  <a:pt x="372" y="165"/>
                  <a:pt x="370" y="165"/>
                  <a:pt x="369" y="165"/>
                </a:cubicBezTo>
                <a:close/>
                <a:moveTo>
                  <a:pt x="419" y="168"/>
                </a:moveTo>
                <a:cubicBezTo>
                  <a:pt x="423" y="169"/>
                  <a:pt x="429" y="170"/>
                  <a:pt x="431" y="168"/>
                </a:cubicBezTo>
                <a:cubicBezTo>
                  <a:pt x="427" y="169"/>
                  <a:pt x="423" y="167"/>
                  <a:pt x="419" y="168"/>
                </a:cubicBezTo>
                <a:close/>
                <a:moveTo>
                  <a:pt x="538" y="140"/>
                </a:moveTo>
                <a:cubicBezTo>
                  <a:pt x="543" y="142"/>
                  <a:pt x="551" y="141"/>
                  <a:pt x="554" y="142"/>
                </a:cubicBezTo>
                <a:cubicBezTo>
                  <a:pt x="555" y="139"/>
                  <a:pt x="558" y="144"/>
                  <a:pt x="560" y="141"/>
                </a:cubicBezTo>
                <a:cubicBezTo>
                  <a:pt x="550" y="140"/>
                  <a:pt x="547" y="139"/>
                  <a:pt x="538" y="140"/>
                </a:cubicBezTo>
                <a:close/>
                <a:moveTo>
                  <a:pt x="619" y="45"/>
                </a:moveTo>
                <a:cubicBezTo>
                  <a:pt x="619" y="43"/>
                  <a:pt x="618" y="46"/>
                  <a:pt x="618" y="45"/>
                </a:cubicBezTo>
                <a:cubicBezTo>
                  <a:pt x="612" y="43"/>
                  <a:pt x="599" y="44"/>
                  <a:pt x="594" y="41"/>
                </a:cubicBezTo>
                <a:cubicBezTo>
                  <a:pt x="594" y="43"/>
                  <a:pt x="591" y="40"/>
                  <a:pt x="591" y="43"/>
                </a:cubicBezTo>
                <a:cubicBezTo>
                  <a:pt x="599" y="44"/>
                  <a:pt x="610" y="45"/>
                  <a:pt x="620" y="47"/>
                </a:cubicBezTo>
                <a:cubicBezTo>
                  <a:pt x="621" y="45"/>
                  <a:pt x="617" y="46"/>
                  <a:pt x="619" y="45"/>
                </a:cubicBezTo>
                <a:close/>
                <a:moveTo>
                  <a:pt x="595" y="183"/>
                </a:moveTo>
                <a:cubicBezTo>
                  <a:pt x="595" y="184"/>
                  <a:pt x="594" y="184"/>
                  <a:pt x="594" y="184"/>
                </a:cubicBezTo>
                <a:cubicBezTo>
                  <a:pt x="594" y="184"/>
                  <a:pt x="593" y="182"/>
                  <a:pt x="593" y="184"/>
                </a:cubicBezTo>
                <a:cubicBezTo>
                  <a:pt x="594" y="185"/>
                  <a:pt x="593" y="185"/>
                  <a:pt x="593" y="187"/>
                </a:cubicBezTo>
                <a:cubicBezTo>
                  <a:pt x="597" y="187"/>
                  <a:pt x="597" y="187"/>
                  <a:pt x="597" y="187"/>
                </a:cubicBezTo>
                <a:cubicBezTo>
                  <a:pt x="597" y="186"/>
                  <a:pt x="598" y="184"/>
                  <a:pt x="597" y="184"/>
                </a:cubicBezTo>
                <a:cubicBezTo>
                  <a:pt x="596" y="185"/>
                  <a:pt x="595" y="183"/>
                  <a:pt x="595" y="183"/>
                </a:cubicBezTo>
                <a:close/>
                <a:moveTo>
                  <a:pt x="711" y="119"/>
                </a:moveTo>
                <a:cubicBezTo>
                  <a:pt x="712" y="118"/>
                  <a:pt x="712" y="118"/>
                  <a:pt x="712" y="118"/>
                </a:cubicBezTo>
                <a:cubicBezTo>
                  <a:pt x="711" y="118"/>
                  <a:pt x="711" y="117"/>
                  <a:pt x="711" y="118"/>
                </a:cubicBezTo>
                <a:cubicBezTo>
                  <a:pt x="711" y="118"/>
                  <a:pt x="711" y="118"/>
                  <a:pt x="711" y="118"/>
                </a:cubicBezTo>
                <a:cubicBezTo>
                  <a:pt x="710" y="118"/>
                  <a:pt x="709" y="118"/>
                  <a:pt x="709" y="117"/>
                </a:cubicBezTo>
                <a:cubicBezTo>
                  <a:pt x="706" y="117"/>
                  <a:pt x="701" y="116"/>
                  <a:pt x="698" y="115"/>
                </a:cubicBezTo>
                <a:cubicBezTo>
                  <a:pt x="702" y="118"/>
                  <a:pt x="706" y="118"/>
                  <a:pt x="711" y="119"/>
                </a:cubicBezTo>
                <a:close/>
                <a:moveTo>
                  <a:pt x="716" y="141"/>
                </a:moveTo>
                <a:cubicBezTo>
                  <a:pt x="719" y="140"/>
                  <a:pt x="722" y="143"/>
                  <a:pt x="724" y="141"/>
                </a:cubicBezTo>
                <a:cubicBezTo>
                  <a:pt x="720" y="141"/>
                  <a:pt x="718" y="140"/>
                  <a:pt x="716" y="141"/>
                </a:cubicBezTo>
                <a:close/>
                <a:moveTo>
                  <a:pt x="637" y="138"/>
                </a:moveTo>
                <a:cubicBezTo>
                  <a:pt x="630" y="137"/>
                  <a:pt x="626" y="136"/>
                  <a:pt x="621" y="138"/>
                </a:cubicBezTo>
                <a:cubicBezTo>
                  <a:pt x="627" y="138"/>
                  <a:pt x="632" y="140"/>
                  <a:pt x="637" y="138"/>
                </a:cubicBezTo>
                <a:close/>
                <a:moveTo>
                  <a:pt x="827" y="83"/>
                </a:moveTo>
                <a:cubicBezTo>
                  <a:pt x="826" y="81"/>
                  <a:pt x="824" y="81"/>
                  <a:pt x="822" y="81"/>
                </a:cubicBezTo>
                <a:cubicBezTo>
                  <a:pt x="811" y="79"/>
                  <a:pt x="795" y="77"/>
                  <a:pt x="784" y="73"/>
                </a:cubicBezTo>
                <a:cubicBezTo>
                  <a:pt x="784" y="71"/>
                  <a:pt x="784" y="69"/>
                  <a:pt x="785" y="68"/>
                </a:cubicBezTo>
                <a:cubicBezTo>
                  <a:pt x="783" y="67"/>
                  <a:pt x="780" y="68"/>
                  <a:pt x="778" y="67"/>
                </a:cubicBezTo>
                <a:cubicBezTo>
                  <a:pt x="771" y="68"/>
                  <a:pt x="760" y="65"/>
                  <a:pt x="752" y="64"/>
                </a:cubicBezTo>
                <a:cubicBezTo>
                  <a:pt x="750" y="64"/>
                  <a:pt x="747" y="61"/>
                  <a:pt x="745" y="64"/>
                </a:cubicBezTo>
                <a:cubicBezTo>
                  <a:pt x="748" y="66"/>
                  <a:pt x="755" y="65"/>
                  <a:pt x="760" y="66"/>
                </a:cubicBezTo>
                <a:cubicBezTo>
                  <a:pt x="763" y="67"/>
                  <a:pt x="767" y="67"/>
                  <a:pt x="768" y="70"/>
                </a:cubicBezTo>
                <a:cubicBezTo>
                  <a:pt x="760" y="70"/>
                  <a:pt x="752" y="67"/>
                  <a:pt x="743" y="66"/>
                </a:cubicBezTo>
                <a:cubicBezTo>
                  <a:pt x="734" y="64"/>
                  <a:pt x="725" y="64"/>
                  <a:pt x="717" y="60"/>
                </a:cubicBezTo>
                <a:cubicBezTo>
                  <a:pt x="717" y="60"/>
                  <a:pt x="717" y="60"/>
                  <a:pt x="717" y="61"/>
                </a:cubicBezTo>
                <a:cubicBezTo>
                  <a:pt x="723" y="65"/>
                  <a:pt x="731" y="64"/>
                  <a:pt x="736" y="68"/>
                </a:cubicBezTo>
                <a:cubicBezTo>
                  <a:pt x="734" y="69"/>
                  <a:pt x="728" y="66"/>
                  <a:pt x="726" y="68"/>
                </a:cubicBezTo>
                <a:cubicBezTo>
                  <a:pt x="729" y="69"/>
                  <a:pt x="734" y="69"/>
                  <a:pt x="735" y="72"/>
                </a:cubicBezTo>
                <a:cubicBezTo>
                  <a:pt x="730" y="73"/>
                  <a:pt x="728" y="69"/>
                  <a:pt x="723" y="69"/>
                </a:cubicBezTo>
                <a:cubicBezTo>
                  <a:pt x="724" y="70"/>
                  <a:pt x="724" y="71"/>
                  <a:pt x="723" y="72"/>
                </a:cubicBezTo>
                <a:cubicBezTo>
                  <a:pt x="729" y="73"/>
                  <a:pt x="737" y="75"/>
                  <a:pt x="742" y="77"/>
                </a:cubicBezTo>
                <a:cubicBezTo>
                  <a:pt x="742" y="78"/>
                  <a:pt x="743" y="80"/>
                  <a:pt x="744" y="79"/>
                </a:cubicBezTo>
                <a:cubicBezTo>
                  <a:pt x="745" y="78"/>
                  <a:pt x="743" y="78"/>
                  <a:pt x="743" y="77"/>
                </a:cubicBezTo>
                <a:cubicBezTo>
                  <a:pt x="748" y="74"/>
                  <a:pt x="753" y="72"/>
                  <a:pt x="759" y="72"/>
                </a:cubicBezTo>
                <a:cubicBezTo>
                  <a:pt x="770" y="73"/>
                  <a:pt x="782" y="75"/>
                  <a:pt x="791" y="77"/>
                </a:cubicBezTo>
                <a:cubicBezTo>
                  <a:pt x="803" y="79"/>
                  <a:pt x="815" y="81"/>
                  <a:pt x="827" y="83"/>
                </a:cubicBezTo>
                <a:close/>
                <a:moveTo>
                  <a:pt x="740" y="69"/>
                </a:moveTo>
                <a:cubicBezTo>
                  <a:pt x="741" y="67"/>
                  <a:pt x="746" y="69"/>
                  <a:pt x="748" y="70"/>
                </a:cubicBezTo>
                <a:cubicBezTo>
                  <a:pt x="747" y="74"/>
                  <a:pt x="741" y="71"/>
                  <a:pt x="740" y="69"/>
                </a:cubicBezTo>
                <a:close/>
              </a:path>
            </a:pathLst>
          </a:custGeom>
          <a:solidFill>
            <a:srgbClr val="BB0F13">
              <a:alpha val="33000"/>
            </a:srgbClr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/>
          </a:p>
        </p:txBody>
      </p:sp>
      <p:pic>
        <p:nvPicPr>
          <p:cNvPr id="2097167" name="图片 30" descr="图层 5 副本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t="3826" b="61218"/>
          <a:stretch>
            <a:fillRect/>
          </a:stretch>
        </p:blipFill>
        <p:spPr>
          <a:xfrm>
            <a:off x="-2444115" y="-2941955"/>
            <a:ext cx="11252835" cy="5901055"/>
          </a:xfrm>
          <a:prstGeom prst="rect"/>
        </p:spPr>
      </p:pic>
      <p:pic>
        <p:nvPicPr>
          <p:cNvPr id="2097168" name="图片 10" descr="图层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700" y="5676900"/>
            <a:ext cx="12211685" cy="1200150"/>
          </a:xfrm>
          <a:prstGeom prst="rect"/>
        </p:spPr>
      </p:pic>
      <p:sp>
        <p:nvSpPr>
          <p:cNvPr id="1048627" name="文本框 9"/>
          <p:cNvSpPr txBox="1"/>
          <p:nvPr/>
        </p:nvSpPr>
        <p:spPr>
          <a:xfrm>
            <a:off x="7018940" y="1814661"/>
            <a:ext cx="1325880" cy="1805940"/>
          </a:xfrm>
          <a:prstGeom prst="rect"/>
          <a:noFill/>
        </p:spPr>
        <p:txBody>
          <a:bodyPr anchor="t"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n-US" dirty="0" sz="11500" lang="zh-CN">
                <a:solidFill>
                  <a:schemeClr val="tx1">
                    <a:lumMod val="95000"/>
                    <a:lumOff val="5000"/>
                  </a:schemeClr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贰</a:t>
            </a:r>
            <a:endParaRPr altLang="en-US" dirty="0" sz="11500" lang="zh-CN">
              <a:solidFill>
                <a:schemeClr val="tx1">
                  <a:lumMod val="95000"/>
                  <a:lumOff val="5000"/>
                </a:schemeClr>
              </a:soli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sp>
        <p:nvSpPr>
          <p:cNvPr id="1048628" name="文本框 1"/>
          <p:cNvSpPr txBox="1"/>
          <p:nvPr/>
        </p:nvSpPr>
        <p:spPr>
          <a:xfrm>
            <a:off x="3888740" y="3697286"/>
            <a:ext cx="7040880" cy="993140"/>
          </a:xfrm>
          <a:prstGeom prst="rect"/>
          <a:noFill/>
        </p:spPr>
        <p:txBody>
          <a:bodyPr anchor="t" rtlCol="0" wrap="none">
            <a:spAutoFit/>
          </a:bodyPr>
          <a:p>
            <a:pPr algn="l">
              <a:buClrTx/>
              <a:buSzTx/>
              <a:buFontTx/>
            </a:pPr>
            <a:r>
              <a:rPr altLang="en-US" sz="60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第二阶段</a:t>
            </a:r>
            <a:r>
              <a:rPr altLang="en-US" sz="60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：</a:t>
            </a:r>
            <a:r>
              <a:rPr altLang="en-US" sz="60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开始</a:t>
            </a:r>
            <a:r>
              <a:rPr altLang="en-US" sz="6000" lang="zh-CN_#Hans">
                <a:solidFill>
                  <a:srgbClr val="BB0F13"/>
                </a:solidFill>
                <a:latin typeface="汉仪许静行楷W" panose="00020600040101010101" charset="-122"/>
                <a:ea typeface="汉仪许静行楷W" panose="00020600040101010101" charset="-122"/>
                <a:sym typeface="+mn-ea"/>
              </a:rPr>
              <a:t>尝试</a:t>
            </a:r>
            <a:endParaRPr altLang="en-US" sz="6000" lang="zh-CN">
              <a:solidFill>
                <a:srgbClr val="BB0F13"/>
              </a:solidFill>
              <a:latin typeface="汉仪许静行楷W" panose="00020600040101010101" charset="-122"/>
              <a:ea typeface="汉仪许静行楷W" panose="00020600040101010101" charset="-122"/>
              <a:sym typeface="+mn-ea"/>
            </a:endParaRPr>
          </a:p>
        </p:txBody>
      </p:sp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0" t="0" r="15685" b="0"/>
          <a:stretch>
            <a:fillRect/>
          </a:stretch>
        </p:blipFill>
        <p:spPr>
          <a:xfrm>
            <a:off x="12700" y="1153280"/>
            <a:ext cx="3749039" cy="5462468"/>
          </a:xfrm>
          <a:prstGeom prst="rect"/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空白演示</dc:title>
  <dc:creator>ELS-AN00</dc:creator>
  <cp:lastModifiedBy>零花谢了</cp:lastModifiedBy>
  <dcterms:created xsi:type="dcterms:W3CDTF">2019-06-16T10:08:00Z</dcterms:created>
  <dcterms:modified xsi:type="dcterms:W3CDTF">2021-10-25T08:32:03Z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  <property fmtid="{D5CDD505-2E9C-101B-9397-08002B2CF9AE}" pid="3" name="KSOTemplateUUID">
    <vt:lpwstr>v1.0_mb_RYe5pUNGOXrKl0khOESiNQ==</vt:lpwstr>
  </property>
  <property fmtid="{D5CDD505-2E9C-101B-9397-08002B2CF9AE}" pid="4" name="ICV">
    <vt:lpwstr>ab0c8de20fa347deaf9ff925fdb08c1d</vt:lpwstr>
  </property>
</Properties>
</file>